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56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0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24575,'0'20'0,"0"0"0,0-6 0,0-4 0,0 2 0,0-6 0,0 6 0,0-3 0,0-1 0,2 1 0,-1-1 0,1 2 0,1-2 0,-1 0 0,0-1 0,0-2 0,0 1 0,0 0 0,0 0 0,1 0 0,0 0 0,0-1 0,0 1 0,-2 0 0,2 0 0,-2 0 0,1-2 0,0 2 0,-1-3 0,0 2 0,0-2 0,0 0 0,1 1 0,-2 0 0,2 0 0,-1 1 0,2 0 0,-2 1 0,2 0 0,0 0 0,-1 0 0,0 0 0,-1-1 0,1 1 0,-1 0 0,2 0 0,-1 0 0,0 0 0,1-1 0,-1 1 0,-1 0 0,2-1 0,-3 0 0,3-2 0,-3 2 0,3-2 0,-3 0 0,2 0 0,0-1 0,0 2 0,1 0 0,-1 0 0,1-1 0,2 1 0,-2-2 0,2 3 0,-2-2 0,3 1 0,-3-1 0,2-1 0,0 1 0,-1 0 0,2 0 0,-1-1 0,0 1 0,1-1 0,0 1 0,0 0 0,0 0 0,0 2 0,1-2 0,-1 1 0,3-1 0,-3 0 0,2 1 0,-3 0 0,1 0 0,0-1 0,0-1 0,0 2 0,0-1 0,-1 0 0,0-1 0,0 1 0,-1-1 0,1 1 0,0 0 0,1 0 0,-2 1 0,2-1 0,-2 2 0,0-2 0,-1 0 0,0 1 0,0-1 0,-1 1 0,1 0 0,1 0 0,-2 1 0,0 0 0,0 0 0,-1 1 0,0 0 0,1 0 0,-2-1 0,1 1 0,0 0 0,-1 2 0,1-1 0,-1 1 0,1-1 0,1-1 0,-2 0 0,2 1 0,-1-1 0,0 3 0,-1-1 0,0 0 0,0 1 0,2-3 0,-2 3 0,1-2 0,1 1 0,-1-1 0,1 0 0,1-1 0,-2 0 0,1-1 0,0 1 0,-1 0 0,1 0 0,-2 0 0,3 0 0,-3-1 0,3 3 0,-2-2 0,1 3 0,-1-3 0,0 2 0,0-3 0,0 1 0,0 0 0,0 0 0,0 0 0,-1 0 0,0 0 0,0-1 0,0 1 0,-2 0 0,-1 0 0,-2 0 0,-2 0 0,0 0 0,0 0 0,-1 0 0,-1-1 0,-2 0 0,0-1 0,0 1 0,2-2 0,0-1 0,3 1 0,-3-1 0,3 0 0,-2-1 0,1 1 0,0-2 0,0 2 0,2-1 0,-1 1 0,1-1 0,1 1 0,0 0 0,-1 1 0,1 1 0,-2 0 0,2 1 0,-1-1 0,0 1 0,2 0 0,-1 1 0,1-2 0,-1 2 0,1-3 0,0 1 0,2 0 0,-3 0 0,2 1 0,-2 0 0,1 1 0,0-2 0,0 2 0,0-2 0,-2 1 0,2-1 0,-3 0 0,3 0 0,-1-1 0,1 1 0,1-1 0,0 0 0,1-1 0,-1 2 0,1 0 0,-1 1 0,1 0 0,-1-1 0,1 0 0,0-2 0,1 1 0,0-1 0,0 2 0,0 1 0,0 0 0,3 1 0,0 0 0,4 0 0,0 0 0,0 0 0,-2-2 0,0 0 0,-3-1 0,0-1 0,-1 0 0,0 0 0,1 0 0,-2 0 0,2 1 0,-1 0 0,1 0 0,-1 1 0,0-1 0,-1 1 0,0-1 0,0 1 0,0 0 0,-2 1 0,-2-1 0,-2 2 0,-1 0 0,-1 0 0,0-1 0,1-2 0,0-1 0,1-2 0,1 0 0,0 0 0,2 0 0,-1 0 0,1 0 0,1 0 0,0 0 0,0 0 0,0 0 0,1 1 0,-2 0 0,3 2 0,-3 0 0,2 1 0,-1 2 0,1 2 0,1 5 0,0-1 0,0 3 0,0-4 0,0-1 0,0-1 0,0-1 0,0-2 0,0 1 0,0-1 0,-1 0 0,0 0 0,-1 1 0,1 1 0,0 3 0,1 2 0,0 0 0,0 2 0,-1-4 0,0-2 0,0 0 0,1-3 0,-1 1 0,1-1 0,-1-2 0,0 2 0,0-2 0,1 2 0,-2 0 0,2 2 0,0-1 0,0 1 0,0-1 0,2-1 0,0 0 0,1-1 0,1-1 0,-1-1 0,1-1 0,1 1 0,-1 1 0,2 2 0,0-1 0,0 1 0,0 0 0,-2 1 0,1 0 0,-2 0 0,1-1 0,-1 0 0,3 0 0,-1 0 0,-1-1 0,2 2 0,-2 1 0,3 0 0,-1 2 0,1-2 0,0 2 0,0-2 0,-1 0 0,1 0 0,-2 0 0,0 0 0,1-1 0,-3-1 0,1 0 0,-2-1 0,0-1 0,-1-2 0,0-1 0,0 1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4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24575,'0'12'0,"0"0"0,0 3 0,0-7 0,0 4 0,0-5 0,0 6 0,0-1 0,0-1 0,0 0 0,0-2 0,0 1 0,0-1 0,0 0 0,0-1 0,0 1 0,0-1 0,0 1 0,0 2 0,0-1 0,-1 2 0,1-2 0,-2 3 0,2-2 0,-1 2 0,1 0 0,-3-1 0,3-1 0,-2-1 0,1 1 0,1-1 0,-2 0 0,1 1 0,0 1 0,-1 1 0,0-2 0,-1 1 0,0 0 0,1 1 0,-1 1 0,0 1 0,0 1 0,0-1 0,0 0 0,1 1 0,0-1 0,1 0 0,0 0 0,1-3 0,0-1 0,0-1 0,0-3 0,-1 2 0,1-3 0,-2 2 0,1-2 0,1-1 0,-2 1 0,2 0 0,-1 0 0,0-1 0,1-2 0,0 0 0,0-1 0,0 0 0,0 1 0,0-1 0,0 0 0,2-1 0,0-1 0,1 0 0,-1 1 0,-1 0 0,1-1 0,1 1 0,1 0 0,1 1 0,0 0 0,1 1 0,0 0 0,1 1 0,1 0 0,3 1 0,0 0 0,2 0 0,-2 0 0,-2-1 0,-1-1 0,-1 1 0,-1 1 0,3-1 0,-3 1 0,1-1 0,0 1 0,-1 0 0,-1 1 0,3 0 0,-2-1 0,1 1 0,-1-1 0,-2-1 0,0-2 0,-1-1 0,-2 0 0,4-1 0,-2 2 0,1-2 0,-1 1 0,-1-1 0,-1-3 0,0-6 0,-1-6 0,0-2 0,0 6 0,0-2 0,0 6 0,0-2 0,0 1 0,1 1 0,0 0 0,2-1 0,0 1 0,0 0 0,-1 1 0,1 0 0,-1 0 0,1-1 0,0 0 0,1 1 0,-1 0 0,1 3 0,1-2 0,0 2 0,1-1 0,3 1 0,-1 0 0,1 0 0,-1 0 0,-3 0 0,1 0 0,0 0 0,0-2 0,0 0 0,0 0 0,-2 0 0,0 1 0,-1 1 0,0 0 0,1 1 0,-2-1 0,0 2 0,0 0 0,-2-1 0,2 2 0,-1-3 0,0 2 0,-1-1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5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24575,'12'0'0,"-1"0"0,1 0 0,-7 0 0,4 0 0,-4 1 0,2 0 0,0 1 0,-1 0 0,0-1 0,0 0 0,0-1 0,-1 1 0,0 0 0,-2 0 0,0-1 0,0 0 0,-1 0 0,0 0 0,0 0 0,-1 0 0,2 0 0,-1 0 0,2 0 0,0 1 0,-2 0 0,1 0 0,-2-1 0,1 0 0,-1 0 0,2 0 0,0 0 0,0 0 0,2 0 0,-1-2 0,0 0 0,0-2 0,0-1 0,0 2 0,-1 0 0,-1 2 0,1 1 0,-2 0 0,1 0 0,0 0 0,1 0 0,1 0 0,1 0 0,0 0 0,0 0 0,-1 0 0,2 0 0,-2 0 0,2 0 0,0 0 0,-1 0 0,0 1 0,1 1 0,-2 1 0,2 0 0,1-2 0,0 2 0,0-3 0,-1 2 0,0-1 0,0 0 0,0 0 0,-2 1 0,2-1 0,-2 0 0,2 1 0,0-1 0,0 1 0,-1 0 0,1-1 0,0 1 0,0 0 0,0 0 0,-1 0 0,0-1 0,0 0 0,0 0 0,1 0 0,0 0 0,0 0 0,0 1 0,1-1 0,-1 1 0,1 0 0,-1 0 0,0 0 0,0 0 0,0-1 0,-2 2 0,1-2 0,-2 1 0,1-1 0,-1 0 0,1 0 0,-1 1 0,1-2 0,-2 2 0,0-1 0,-1 0 0,-1 1 0,0 0 0,0 0 0,0 0 0,0 3 0,0-1 0,0 2 0,0 0 0,0-1 0,0 0 0,0-1 0,0-1 0,0-1 0,0 0 0,0 0 0,0-1 0,0 3 0,0 0 0,0 2 0,0 2 0,0-2 0,0 1 0,0-3 0,0-1 0,0-2 0,0 1 0,0 0 0,0 2 0,0 3 0,1 0 0,1 3 0,0-3 0,0 1 0,-1-3 0,1 1 0,0 0 0,-1 0 0,0 0 0,-1 0 0,2-1 0,-2 0 0,2-1 0,-1 1 0,1-1 0,-1 2 0,0 0 0,-1-2 0,0 0 0,0-3 0,0 1 0,0 0 0,0 2 0,0 1 0,0 3 0,-1 1 0,-1 0 0,-2-1 0,0 0 0,0-3 0,2 1 0,-1 0 0,0 0 0,1-1 0,0-2 0,0 0 0,0-2 0,1 2 0,-2 1 0,0 2 0,-2 2 0,1 1 0,-1-1 0,2-1 0,-1-1 0,1 0 0,-1 0 0,0-1 0,0 1 0,1 0 0,0 0 0,0 0 0,0 0 0,1 0 0,-1-1 0,-1 3 0,1-1 0,-3 3 0,3-3 0,-1 1 0,2-2 0,1-3 0,-1 1 0,0-1 0,0 3 0,-2 2 0,0 1 0,0-1 0,2-1 0,0-2 0,1-1 0,0-2 0,0-1 0,0 1 0,-1 1 0,0 2 0,-1 0 0,0 1 0,0 0 0,1-1 0,1-1 0,0-2 0,0-1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0 24575,'4'9'0,"0"-1"0,2-1 0,-1-1 0,0 3 0,-1-3 0,0 2 0,-1-2 0,1-1 0,-2 1 0,2 0 0,-1 0 0,0 0 0,0 0 0,0-1 0,1 1 0,-1 0 0,0 0 0,-1-1 0,0 0 0,0 0 0,-1-1 0,0 0 0,0-2 0,0 1 0,-1 0 0,0-1 0,0 0 0,0 2 0,0-1 0,0 1 0,0-1 0,0 2 0,0-2 0,0 2 0,0 0 0,0 1 0,0-1 0,0 1 0,-1 1 0,-1 1 0,-1-1 0,0 2 0,1-2 0,-1 2 0,1-1 0,0 0 0,0 1 0,0-2 0,0 3 0,0-1 0,-1 0 0,0 0 0,1 1 0,-1-2 0,1 1 0,-1-1 0,0 0 0,2 0 0,-1 0 0,0-3 0,1 1 0,-2 0 0,3 0 0,-3 0 0,3 0 0,-3 1 0,3-1 0,-3 2 0,3-3 0,-2 1 0,1 0 0,-1 0 0,1 0 0,-1 0 0,2 0 0,-1-2 0,-1 2 0,2-2 0,-3 2 0,3-2 0,-2 1 0,1-1 0,0 0 0,-1 1 0,0-2 0,2 1 0,-3-2 0,3 1 0,-1-2 0,0 1 0,-2 0 0,-2 2 0,1-1 0,-3 2 0,2 0 0,-2 0 0,2 0 0,1-1 0,0 0 0,-1-1 0,1-1 0,0 1 0,0-1 0,0 0 0,0 0 0,-1 0 0,0 0 0,0 0 0,-1 0 0,0-1 0,-1 2 0,1-2 0,-3 1 0,3-1 0,-2 1 0,2 0 0,1 0 0,0 0 0,0 0 0,0-1 0,0 1 0,0 0 0,2 0 0,-3 1 0,1 0 0,0 0 0,0 1 0,0 0 0,0 0 0,-1 0 0,2-1 0,-2 1 0,2 0 0,-2-1 0,1 0 0,0-1 0,1 1 0,0-3 0,1 3 0,-1-2 0,0 2 0,1-1 0,0 0 0,0-2 0,1 2 0,0-2 0,1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0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24575,'4'7'0,"0"0"0,-1-2 0,-2-2 0,2 1 0,-1 0 0,0-1 0,0 2 0,1-1 0,0 0 0,0-1 0,0 1 0,-1-1 0,2 2 0,0-1 0,1 1 0,-2-2 0,2 0 0,-1-1 0,1 1 0,-1 0 0,0 0 0,0-2 0,-1 2 0,1-3 0,-1 2 0,-1-1 0,0-1 0,-1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0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24575,'-10'4'0,"0"1"0,1 2 0,3-3 0,-4 4 0,4-4 0,-5 5 0,2-2 0,1 0 0,-1-1 0,2 0 0,-1 2 0,0-2 0,0 2 0,2-2 0,0 0 0,1-2 0,1 1 0,-1-1 0,1 0 0,-1 0 0,2 0 0,-1 1 0,0-2 0,0 3 0,0-2 0,1 0 0,0 0 0,0 0 0,0 0 0,0 0 0,-1 0 0,0 0 0,1 0 0,0 0 0,0 0 0,0-1 0,-1 2 0,2-2 0,-2 1 0,2 0 0,-1-1 0,1 1 0,0-2 0,1 0 0,-1 0 0,1-1 0,-1 1 0,0-1 0,0 1 0,0-1 0,0 1 0,-1 0 0,0 2 0,0-1 0,0 2 0,1-2 0,-1 0 0,1 0 0,-2 1 0,2 0 0,0-1 0,1 0 0,0-2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3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24575,'8'5'0,"-2"-1"0,-1 0 0,-2-2 0,1 2 0,-1-2 0,1 3 0,1-1 0,-2 1 0,3 0 0,-3-1 0,1 2 0,0-3 0,-1 1 0,3-1 0,-2 0 0,1 0 0,0 1 0,-2 0 0,1 0 0,-2-1 0,1 0 0,-1 0 0,0-1 0,-2 1 0,3-2 0,-2 4 0,2-1 0,-1 1 0,0 0 0,0 0 0,0-2 0,0 1 0,0-2 0,-1 2 0,1-1 0,0 2 0,-1 0 0,1 1 0,-1-1 0,2 4 0,-2-2 0,1 3 0,1-3 0,-3 1 0,2 0 0,0 1 0,1 0 0,0-1 0,0-1 0,1 0 0,-1-2 0,1 1 0,-1 0 0,0-1 0,-1-1 0,1-1 0,-1-1 0,1 0 0,-2 0 0,2-1 0,-1 1 0,2 0 0,0 0 0,1 0 0,0 0 0,0-1 0,0 1 0,0-1 0,-1-1 0,1 1 0,-1-1 0,1 0 0,0 0 0,0 1 0,1-1 0,0 2 0,0-1 0,0 0 0,-2 0 0,1-1 0,-1 1 0,-1-1 0,1 1 0,0-1 0,-2 0 0,2 0 0,-1 0 0,1 0 0,1 0 0,-1 0 0,2 0 0,0 0 0,3 0 0,2 0 0,2-3 0,1-1 0,2-3 0,-1 0 0,1 2 0,-2-1 0,-2 2 0,0-2 0,-3 2 0,1-1 0,-1 1 0,-1-1 0,-1 1 0,0-1 0,0 1 0,2-2 0,-1 1 0,-1-1 0,0 2 0,-1-1 0,0 2 0,0 1 0,0 1 0,-1-1 0,1 2 0,0-1 0,1 1 0,1 0 0,1 0 0,1 0 0,-1 0 0,0 0 0,1 0 0,1 0 0,0 0 0,1 0 0,-1 0 0,1 0 0,-1 0 0,0 0 0,2 0 0,-3 0 0,0 0 0,0 0 0,-2 0 0,1 0 0,-3 0 0,2 0 0,-1 0 0,-1 0 0,1 0 0,0 0 0,0 1 0,2-1 0,-3 2 0,3-2 0,-3 0 0,0 0 0,-3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3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1 24575,'0'11'0,"0"-1"0,0-1 0,0-3 0,0 3 0,0-3 0,0 5 0,0-3 0,0-1 0,0-1 0,0 1 0,0-1 0,0 3 0,-2-3 0,2 3 0,-1-2 0,1 0 0,0-1 0,-2 0 0,2-2 0,-2 1 0,0 0 0,1 1 0,-2 0 0,2 0 0,-1 1 0,0 2 0,0 1 0,0 1 0,-1-2 0,2 0 0,-2 2 0,-1 1 0,-1 1 0,-1 2 0,-2 3 0,0 0 0,0 3 0,2-3 0,-1-3 0,4-1 0,-1-5 0,2-1 0,0-2 0,0-1 0,-1 1 0,0 2 0,0-1 0,0 2 0,0-1 0,-1-1 0,1 1 0,0-2 0,0 2 0,1-2 0,-1-1 0,2 1 0,-2-1 0,0 1 0,1-3 0,0 1 0,1-1 0,0 0 0,0-2 0,-1 0 0,0-1 0,0 0 0,1 1 0,-1 0 0,-1 0 0,-2 0 0,0 1 0,-1 1 0,-2-1 0,2 0 0,-2 1 0,1-3 0,0 1 0,-1 0 0,1 0 0,-2 0 0,1-1 0,-3 0 0,0 1 0,-2-1 0,0 3 0,-2-1 0,2 1 0,-2-2 0,3 2 0,1-2 0,2 0 0,1-1 0,1 0 0,-1 1 0,2 0 0,-3-1 0,2 2 0,-3 0 0,-1 1 0,-1 1 0,-1 0 0,1 0 0,1 0 0,1-2 0,2 0 0,1-1 0,2 0 0,-1-1 0,0 0 0,0 0 0,-1 0 0,2 0 0,1 0 0,1 0 0,0 0 0,0 0 0,1 0 0,0 0 0,-1 0 0,1 0 0,-1 0 0,1 0 0,0 0 0,-2 0 0,1 0 0,-2 0 0,-1 1 0,0 0 0,0 2 0,0 0 0,0 1 0,0 1 0,-1-1 0,0 1 0,1 0 0,1 0 0,0 1 0,0 0 0,0 0 0,0 2 0,0 1 0,0 2 0,-1-1 0,1 0 0,0 1 0,0-1 0,1-1 0,0 1 0,-1-1 0,1 2 0,0-2 0,0 1 0,1-1 0,0-1 0,1 1 0,-1-1 0,3-1 0,-2 2 0,1-2 0,-2 2 0,3-1 0,-1 0 0,0 0 0,0-1 0,0 0 0,1 0 0,0 0 0,0-1 0,0 2 0,0-2 0,0 1 0,0-1 0,0 0 0,0 0 0,0 0 0,0 0 0,0 0 0,0-2 0,0 2 0,0-2 0,1 4 0,1-1 0,1 1 0,1 0 0,1-1 0,-1 0 0,0-1 0,0 0 0,-1 0 0,1-1 0,-1 0 0,1-1 0,-1 1 0,1-1 0,0 1 0,1-1 0,-1 1 0,2 0 0,0-1 0,0 2 0,0-3 0,0 1 0,-1-1 0,1 0 0,0 0 0,0 0 0,0-1 0,0 0 0,1 0 0,0 1 0,-1-1 0,0 0 0,-1 0 0,-1-1 0,0 1 0,0-2 0,-1 1 0,1 1 0,-1-2 0,0 2 0,1-1 0,-2 1 0,1-1 0,-1 1 0,1-2 0,-2 2 0,1-1 0,0 1 0,-1-1 0,1 1 0,0 0 0,-1 0 0,1-1 0,-1 2 0,1-1 0,0-1 0,0 1 0,1-1 0,-1 1 0,0-1 0,0 1 0,1-1 0,-1 0 0,2 1 0,-1 1 0,0-1 0,0 0 0,0-1 0,-1 1 0,0-1 0,-2 0 0,2 0 0,0 0 0,-1 0 0,1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42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24575,'3'8'0,"-1"0"0,1-2 0,-1-2 0,0-1 0,-1 0 0,1-1 0,0 1 0,-1-1 0,0 0 0,0 0 0,1 1 0,1 0 0,-1 1 0,1 0 0,-1 0 0,0-1 0,0-1 0,-1 0 0,1-1 0,-1 0 0,0 0 0,1-1 0,1 0 0,0 0 0,1 0 0,0 0 0,2 0 0,1 0 0,3 0 0,0 0 0,4 0 0,-2 0 0,1-2 0,-1 1 0,0-3 0,0 1 0,0 1 0,-1 2 0,0 0 0,1 0 0,-1 0 0,1 0 0,-2 0 0,2 0 0,0 0 0,1-2 0,0 1 0,0-2 0,0-1 0,-2 1 0,0 1 0,-2 0 0,-1 0 0,0 1 0,-1-1 0,-1 1 0,-1 0 0,0 1 0,-2-1 0,0 0 0,0 1 0,0-1 0,-1 0 0,2 1 0,-2-2 0,1 1 0,-1 1 0,-1 2 0,-3 1 0,1 7 0,-2-2 0,2 2 0,-1-3 0,1-1 0,0 0 0,1-1 0,0 0 0,0-2 0,0 2 0,0-1 0,0 1 0,0 0 0,0-1 0,0 0 0,0-1 0,0 0 0,0 0 0,1 0 0,0 1 0,1-2 0,-1 2 0,1-1 0,0 1 0,0 1 0,1-2 0,-1 2 0,0-2 0,0 0 0,0-2 0,-1 0 0,1 0 0,2-1 0,0 0 0,2 1 0,0-1 0,3 3 0,-1-2 0,1 1 0,-2 0 0,0 2 0,0-2 0,0 0 0,1 1 0,-2-2 0,1 2 0,-1-1 0,-1-1 0,-1 0 0,-2 1 0,-1-1 0,-1 1 0,0 0 0,0 1 0,0 1 0,0 0 0,0 2 0,0 1 0,0 1 0,0 1 0,0 1 0,0 0 0,-2 1 0,2-3 0,-1 0 0,1-2 0,-2-1 0,2 1 0,-1 0 0,1-1 0,0 0 0,-2-2 0,2 3 0,-1-1 0,1 2 0,0 2 0,0-1 0,0 0 0,0 1 0,0-2 0,0 7 0,0-5 0,0 2 0,0-5 0,0 0 0,0 0 0,0 1 0,0 1 0,0-1 0,0 0 0,0 0 0,0-3 0,0 2 0,0-2 0,0 2 0,0 0 0,0 0 0,-1 1 0,0 0 0,0 0 0,1-1 0,0-1 0,0 0 0,0-2 0,0 0 0,-1-2 0,0 1 0,-2-1 0,-1 1 0,-3 1 0,0 2 0,-2 1 0,-1 2 0,0 0 0,-2 2 0,3 1 0,-2-1 0,4-1 0,1-3 0,2-1 0,2-2 0,0-1 0,1-2 0,-1 1 0,0 1 0,-1 3 0,-3 0 0,0 2 0,-1-1 0,1 1 0,2 0 0,0-4 0,4 0 0,-1-3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5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24575,'0'8'0,"0"2"0,0-2 0,0-3 0,1 3 0,1-4 0,0 4 0,-1-3 0,0-1 0,0 0 0,0-3 0,-1 1 0,0 0 0,0 0 0,0 0 0,0-1 0,0 1 0,0 0 0,0 1 0,0 1 0,0 0 0,1 1 0,-1 1 0,2 0 0,-2 0 0,0-1 0,0 1 0,1 0 0,-1 0 0,1 0 0,-1 1 0,2-1 0,-2 3 0,3-1 0,-3 0 0,1-1 0,0 0 0,0 0 0,-1 0 0,2-1 0,-1 0 0,0 0 0,1-1 0,0 1 0,-2 0 0,2 0 0,-2 0 0,0 0 0,0-1 0,0 1 0,0 0 0,0 0 0,0 1 0,0 0 0,0 1 0,0-1 0,0 1 0,0 1 0,0 1 0,0-1 0,0 0 0,0-1 0,0 0 0,0 1 0,0-3 0,0 3 0,0-3 0,0 3 0,0-2 0,0 1 0,0 0 0,0 1 0,0 2 0,0-2 0,0 1 0,0-1 0,0 0 0,0-1 0,1 1 0,-1-1 0,3 1 0,-2-3 0,1 3 0,0-1 0,0 0 0,0 0 0,0-1 0,-2 1 0,2 0 0,-1 3 0,0-2 0,1 1 0,-2-1 0,1-3 0,-1 3 0,0-1 0,0 0 0,0 1 0,0-1 0,0 1 0,0-1 0,0-1 0,0-2 0,0 1 0,0 0 0,0 0 0,0 0 0,0 0 0,0-2 0,0 1 0,0-2 0,0 1 0,0-2 0,0 0 0,0 0 0,0 0 0,0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0:5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24575,'12'0'0,"1"0"0,0 0 0,-5 0 0,7 0 0,-4 0 0,5 0 0,2 0 0,-1 0 0,0 1 0,0 0 0,1 0 0,-2-1 0,1 0 0,0 0 0,-3 0 0,1 0 0,-2 0 0,0 0 0,-2 0 0,2 0 0,-2 0 0,2 0 0,-1 0 0,-2 0 0,1 0 0,0 1 0,-1 0 0,1 0 0,-1 1 0,1-2 0,0 1 0,0-1 0,1 0 0,0 0 0,2 0 0,-1 0 0,4 0 0,-2 0 0,2 0 0,0 0 0,0 0 0,-1-2 0,0 1 0,-3-3 0,2 2 0,-2-2 0,0 2 0,1-1 0,-2 2 0,1-1 0,0 0 0,0 0 0,0-1 0,-1 0 0,3-1 0,-1 1 0,2 0 0,0 1 0,0-1 0,2 0 0,-1-2 0,1 1 0,-2 0 0,1 1 0,-3 0 0,1 1 0,-2 0 0,-2-1 0,2 3 0,-4-1 0,2 1 0,-1 0 0,-1-1 0,0 0 0,1 0 0,1 1 0,1 0 0,1 0 0,2 0 0,0 0 0,1 0 0,1 0 0,-2 0 0,0 0 0,-1 0 0,-1 0 0,-1 0 0,2 0 0,-1 0 0,0 0 0,0 0 0,0 0 0,-1 0 0,2 0 0,-2 0 0,0 0 0,0 0 0,-1 0 0,-1 0 0,1 1 0,1 1 0,0 0 0,3 1 0,-1-1 0,0 0 0,0 0 0,0-1 0,0 1 0,0 0 0,-1 1 0,0-2 0,0 2 0,0-1 0,0 0 0,0-1 0,-1 1 0,2 0 0,0 0 0,0-1 0,0 0 0,-2 0 0,0 0 0,0 0 0,0 0 0,3-1 0,-1 1 0,1-1 0,-2 0 0,1 0 0,-2 0 0,-1 0 0,1 0 0,0 0 0,-1 0 0,2 0 0,-3 0 0,0 0 0,2-3 0,-2 2 0,1-3 0,-3 2 0,0 0 0,-1 0 0,-1 1 0,-1 1 0,1 0 0,0 0 0,-2-1 0,0 0 0,-1 0 0,0 1 0,1-1 0,1 0 0,0 0 0,0 0 0,-2 0 0,1-1 0,0 2 0,-2-2 0,2 2 0,-1 0 0,0-1 0,1 1 0,-1-2 0,1 0 0,-1 0 0,-1 0 0,0 0 0,-1 1 0,-1-1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0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1 24575,'-11'5'0,"0"0"0,-3 5 0,1-1 0,-2 0 0,2 1 0,0 0 0,1-2 0,-2 0 0,1-2 0,-3 2 0,0 0 0,-2 1 0,3 1 0,0-3 0,5 1 0,1-2 0,3 0 0,0-1 0,2 1 0,-1 0 0,2 0 0,-1 0 0,2-1 0,0 0 0,1-1 0,-1 1 0,1-2 0,0 1 0,0-1 0,1 1 0,-2-1 0,1 1 0,1 0 0,-3-2 0,3 2 0,-1-3 0,1 1 0,0 0 0,-1 0 0,0 1 0,-1 1 0,0-1 0,1 2 0,-2-1 0,2 2 0,-1 1 0,1 0 0,0 2 0,0-3 0,0 1 0,0-1 0,0 0 0,0 0 0,0-1 0,1 1 0,-3 0 0,3 1 0,-1 1 0,1 2 0,0-1 0,0 2 0,0-2 0,0 4 0,0-1 0,0 1 0,0 0 0,1-1 0,1 2 0,2 1 0,1 0 0,-2 1 0,-1 0 0,1-2 0,-1-2 0,0-1 0,1 0 0,-3 0 0,3 0 0,-3 0 0,3-3 0,-3-1 0,3-1 0,-3 0 0,2 0 0,-1 0 0,-1-1 0,1 1 0,-1-1 0,0-2 0,0 1 0,0-1 0,0 0 0,-1 0 0,0 1 0,-2 1 0,-1 0 0,-2 1 0,-2 2 0,2 0 0,-2 1 0,2 0 0,0-2 0,0 2 0,0-1 0,0 0 0,-1 1 0,0-1 0,0 1 0,1-1 0,1-1 0,1-1 0,0 0 0,0 1 0,0 1 0,0 1 0,0 0 0,0-1 0,-1 1 0,1-2 0,-1 1 0,2-1 0,0 0 0,2-3 0,-1-1 0,3 0 0,-2 2 0,1 4 0,0 2 0,-1 2 0,-1 0 0,0 1 0,0-2 0,1 2 0,-1-2 0,1 1 0,-1 0 0,1-1 0,-1 1 0,0-2 0,0 2 0,1-1 0,0-1 0,0 2 0,1-2 0,-2-1 0,1 0 0,1-2 0,-3 3 0,3-2 0,-3 2 0,2-3 0,0-1 0,1-1 0,0 0 0,0 0 0,0 0 0,0-1 0,0 0 0,0 0 0,0-1 0,0 1 0,0-2 0,0 0 0,0 0 0,0 6 0,0 2 0,0 3 0,0-1 0,0-3 0,0-1 0,0-2 0,0 0 0,0-1 0,0 0 0,0 0 0,0 0 0,0 0 0,0-1 0,0 0 0,0-1 0,0 0 0,0-2 0,0 0 0,0 0 0,0 0 0,0 1 0,2-13 0,-1 0-6784,1-8 6784,0 7 0,-1 7 0,-1 0 0,1 5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1:02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985 150 24575,'0'-14'0,"0"1"0,0 3 0,0 3 0,0 2 0,0 1 0,0 1 0,0-1 0,0 0 0,0-1 0,0-1 0,0 2 0,0 0 0,0 0 0,0 1 0,-1 1 0,0 1 0,-1-1 0,2 1 0,-3-1 0,3 1 0,-2 0 0,1 0 0,-1 0 0,0 0 0,0 0 0,0 0 0,0 0 0,0 1 0,0-1 0,0 1 0,0-1 0,0 1 0,1-1 0,-1 0 0,1-1 0,-1 2 0,1-2 0,-1 0 0,-1 0 0,-1 0 0,0 0 0,2 0 0,-1 0 0,2 1 0,-1 1 0,0-2 0,0 2 0,-1-1 0,0 1 0,1 0 0,-3-1 0,0 0 0,-3 0 0,0 1 0,-1 0 0,1 0 0,-1 0 0,0 0 0,-1 0 0,0 0 0,1 0 0,2 0 0,-2 0 0,2 0 0,0 0 0,1 0 0,0 0 0,0-1 0,1 0 0,-1-1 0,0 0 0,0 1 0,0-1 0,-1 1 0,1-1 0,-3 1 0,1 0 0,0 0 0,-1 0 0,3 0 0,-1 1 0,-1 0 0,2 0 0,-2 0 0,1 0 0,0 0 0,-1 0 0,0 0 0,0 0 0,-1 0 0,0 0 0,-1 0 0,2 0 0,-1 0 0,1 0 0,-1 0 0,1 0 0,-2 0 0,2 0 0,-4 0 0,3 0 0,-1 0 0,0 0 0,1 0 0,1 0 0,-1 0 0,2 0 0,0 1 0,-1 1 0,-1-1 0,-1 2 0,-1-3 0,1 3 0,0-2 0,-1 0 0,3-1 0,0 0 0,1 0 0,-1 1 0,1 0 0,-1 0 0,-2-1 0,1 1 0,-2 0 0,2 0 0,-1-1 0,1 0 0,0 0 0,-1 0 0,3 0 0,-1 0 0,1 0 0,1 0 0,-2 0 0,1 2 0,1-2 0,-3 1 0,3-1 0,-3 0 0,3 0 0,-2 2 0,2-2 0,0 1 0,1-1 0,-3 0 0,2 0 0,-1 0 0,1 0 0,0 0 0,0 0 0,0 0 0,1 0 0,-1 0 0,0 0 0,0 0 0,0 0 0,1 0 0,-1 0 0,0 0 0,0 0 0,2 0 0,-3 0 0,2 0 0,-3 0 0,2 0 0,1 0 0,1 0 0,0 0 0,0 0 0,0 0 0,0 0 0,1 0 0,0 0 0,0 0 0,2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1:0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24575,'13'0'0,"-1"0"0,4 0 0,-3 0 0,2 0 0,-2 0 0,-2 0 0,2 0 0,-3 0 0,1 0 0,-3 0 0,1 0 0,-3 0 0,3 0 0,-2 0 0,2 0 0,-1-1 0,2 0 0,1-1 0,1 1 0,0 1 0,0-1 0,0 1 0,0 0 0,-2 0 0,3 0 0,-3 0 0,1 0 0,-2 0 0,1 0 0,-3 0 0,1 0 0,-2 0 0,0 0 0,1 0 0,0 0 0,2 0 0,-1 0 0,2 0 0,-1 0 0,3 0 0,-1 0 0,0 0 0,2 0 0,-2 0 0,4 0 0,-2 0 0,2 0 0,-2 0 0,-1 0 0,0 0 0,-1 0 0,0 0 0,-1 0 0,2 0 0,-2 0 0,1 0 0,1 0 0,-1 0 0,2 0 0,0 0 0,0 0 0,-1 0 0,0 0 0,0 0 0,-2 0 0,3 0 0,-3 0 0,3 0 0,-1 0 0,2 0 0,2 0 0,-2 0 0,0 0 0,0 0 0,-3 0 0,0 0 0,-2 0 0,2 1 0,-1 0 0,2 1 0,-2-1 0,0 0 0,-1 0 0,-1 0 0,-1 0 0,0-1 0,-2 0 0,1 0 0,0 2 0,0-2 0,0 1 0,1 0 0,-1 0 0,2 1 0,-2-1 0,1 0 0,0-1 0,1 1 0,-1 0 0,0 0 0,-1-1 0,-1 0 0,1 1 0,0-1 0,0 2 0,0-1 0,-1-1 0,0 3 0,-1-3 0,0 1 0,0 0 0,-1 0 0,0-1 0,0 1 0,1 0 0,0 0 0,0 0 0,0-1 0,-1 0 0,1 0 0,-1 0 0,1 1 0,-1 0 0,-1 0 0,1-1 0,1 0 0,-1 0 0,1 0 0,-1 0 0,0 0 0,-1 0 0,1 0 0,-1 0 0,1 0 0,0 0 0,-1 0 0,1 0 0,0 0 0,-2 0 0,0 1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24575,'0'10'0,"0"0"0,0-2 0,0-3 0,0 1 0,0-3 0,0 3 0,0-1 0,0-1 0,1 1 0,0-1 0,0 1 0,0 0 0,0-1 0,0-1 0,1 0 0,-2 0 0,2 0 0,-1 0 0,0 0 0,1 1 0,-1-1 0,1 0 0,-1 0 0,0 0 0,0 0 0,0-1 0,0 1 0,-1-1 0,1 0 0,-1 0 0,1 0 0,0 0 0,-1 0 0,1 0 0,-1 0 0,2 1 0,-1 0 0,0 0 0,1 0 0,-2 0 0,2 0 0,-2 0 0,1 0 0,0 0 0,0 0 0,0 0 0,1 0 0,-1 0 0,0 1 0,0-1 0,0-1 0,-1 1 0,2-2 0,-2 2 0,1-2 0,0 1 0,0 0 0,0-1 0,0 1 0,0 0 0,0 0 0,1 0 0,0-1 0,0 1 0,1 0 0,-2 0 0,2 0 0,-1-1 0,1 1 0,-1-1 0,1 1 0,-1-1 0,1 0 0,0 1 0,0-1 0,0 0 0,0 1 0,0 0 0,0 0 0,1 0 0,0 0 0,0-1 0,0 1 0,0 0 0,-1 0 0,0 0 0,0-1 0,0 1 0,0 0 0,0-1 0,0 1 0,-1-1 0,1 1 0,-1-1 0,1 0 0,-1 1 0,2-1 0,-2 1 0,1 0 0,-1 0 0,0 0 0,0 0 0,-1-1 0,1 1 0,-1 0 0,1 0 0,-1 0 0,1 1 0,-1 0 0,0-1 0,0 1 0,-1 0 0,1 1 0,-1-1 0,1 0 0,-1 0 0,0 1 0,0 0 0,1 0 0,-1-1 0,1 0 0,-1 1 0,1-1 0,0 1 0,-1 0 0,0 0 0,0 0 0,0 1 0,1-2 0,-1 2 0,1-2 0,0 2 0,0-2 0,-1 1 0,2-1 0,-1 0 0,0 0 0,0 0 0,-1 0 0,1 0 0,-1 0 0,2 0 0,-2 0 0,1 1 0,0-1 0,0 2 0,0-2 0,-1 1 0,0-1 0,1 0 0,0 0 0,-1 0 0,0 0 0,0 0 0,0 0 0,0 1 0,0-1 0,0 0 0,-2 0 0,-1 0 0,-1 0 0,1 0 0,-1 0 0,0 0 0,-1 0 0,-1 0 0,1-1 0,-1 0 0,1 0 0,0-1 0,2 0 0,-1 0 0,0 0 0,0 0 0,0 0 0,0-1 0,1 1 0,0-1 0,0 2 0,1-2 0,-1 1 0,1 0 0,0 1 0,-1 0 0,1 0 0,-1 1 0,1-1 0,-1 0 0,2 1 0,-1 0 0,0-1 0,0 1 0,0-1 0,1 0 0,0 0 0,-1 0 0,1 1 0,-1-1 0,0 1 0,1 0 0,-1 0 0,0-1 0,0 0 0,0 0 0,-1 0 0,1 1 0,0-2 0,1 1 0,0 0 0,-1-1 0,2 1 0,-1-1 0,0 1 0,0 1 0,1 0 0,-1-1 0,0 0 0,1-1 0,0 0 0,0 1 0,0 0 0,0 0 0,0 1 0,1 0 0,1 0 0,2 0 0,-1 0 0,1 0 0,-1 0 0,-1-1 0,0-1 0,-2 0 0,1 0 0,-1 0 0,1 0 0,0 1 0,0-1 0,-1 1 0,1-1 0,-1 1 0,1 0 0,-1 0 0,0 0 0,0-1 0,0 1 0,-1 1 0,-1-1 0,-1 2 0,-1-1 0,0 0 0,0-1 0,0 0 0,0-1 0,1-1 0,1 0 0,-1 0 0,1 0 0,0 0 0,1 0 0,0 0 0,0 0 0,0 0 0,0 0 0,0 0 0,-1 1 0,2 1 0,-1-1 0,0 1 0,0 1 0,1 1 0,0 3 0,0-1 0,0 2 0,0-2 0,0-1 0,0 0 0,0-1 0,0-1 0,0 1 0,0-1 0,-1 0 0,1 0 0,-2 1 0,2 0 0,-1 2 0,1 0 0,0 1 0,0 1 0,0-2 0,-1-1 0,1-1 0,0 0 0,0-1 0,-1 0 0,1 0 0,-1-1 0,1 1 0,0 0 0,-1 0 0,1 1 0,0 0 0,0 0 0,0 0 0,1-1 0,0 0 0,0-1 0,2 0 0,-2 0 0,1-1 0,1 1 0,-1 0 0,1 1 0,0 0 0,0 0 0,0 0 0,0 1 0,-1-1 0,0 1 0,0-1 0,0 0 0,1 0 0,-1 0 0,1 0 0,0 0 0,-1 1 0,1 1 0,1 0 0,0-1 0,-1 1 0,1-1 0,-1 0 0,0 1 0,0-1 0,0 0 0,0 0 0,-1-1 0,0 0 0,-1 0 0,0-1 0,-1-1 0,1-1 0,-1 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24575,'-5'3'0,"-2"0"0,0 2 0,0-1 0,0 2 0,0-1 0,0 0 0,0-1 0,0 0 0,0-1 0,-1 2 0,-1-1 0,0 0 0,1 1 0,0-1 0,3 0 0,0-1 0,2 0 0,0 0 0,0 0 0,1 0 0,0 0 0,0 1 0,1-2 0,0 1 0,1-1 0,-2 0 0,2 0 0,-1 0 0,1 0 0,0 0 0,-1 0 0,0-1 0,1 2 0,-1-2 0,1 0 0,-1 0 0,1 0 0,0 0 0,-1 1 0,1-1 0,-1 1 0,0 0 0,0 0 0,0 0 0,0 1 0,0 1 0,1 0 0,-1 0 0,1 0 0,-1-1 0,1 0 0,-1 0 0,1 0 0,-1 0 0,1 0 0,-1 1 0,0-1 0,1 1 0,0 1 0,0 0 0,0 1 0,0-1 0,0 1 0,0 0 0,0 1 0,0 0 0,0 0 0,2 0 0,0 0 0,0 1 0,0 1 0,-1-1 0,0-1 0,1 0 0,-1-2 0,0 1 0,-1 0 0,2 0 0,-2-1 0,1-1 0,-1 0 0,2-1 0,-2 0 0,1 0 0,-1 0 0,1 0 0,-1 0 0,0 0 0,0-1 0,0-1 0,0 1 0,0-1 0,0 1 0,-1 0 0,-1 1 0,0 0 0,-1 0 0,-1 1 0,1 0 0,-1 1 0,1-1 0,-1 0 0,1 1 0,0-1 0,0 0 0,-1 1 0,0-1 0,0 1 0,1-1 0,1 0 0,0-1 0,0 0 0,-1 1 0,1 0 0,0 0 0,0 1 0,0-1 0,-1 1 0,1-2 0,0 2 0,0-2 0,1 1 0,0-2 0,0 0 0,1-1 0,0 2 0,0 1 0,0 2 0,-1 1 0,0 0 0,0 0 0,0-1 0,1 2 0,-2-2 0,2 0 0,-1 1 0,1 0 0,-2 0 0,2-2 0,-2 2 0,2-1 0,0 0 0,-1 0 0,1 0 0,-1-1 0,0 1 0,1-2 0,-1 2 0,0-1 0,0 0 0,1-1 0,-1 0 0,1-1 0,0 0 0,0 0 0,0 0 0,0 0 0,0 0 0,0 0 0,0-1 0,0 0 0,0 0 0,0-1 0,0 1 0,0 2 0,0 2 0,0 1 0,0 0 0,0-1 0,0-2 0,0 0 0,0-1 0,0 1 0,0-1 0,0 0 0,0 0 0,0 0 0,0 0 0,0-1 0,0 0 0,0 0 0,0 0 0,0-1 0,0-1 0,0 2 0,0-1 0,1-6 0,0 0-6784,0-5 6784,0 4 0,-1 4 0,0 1 0,1 1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24575,'4'0'0,"1"-1"0,-2-1 0,1 1 0,0 0 0,-1-1 0,1 0 0,0 0 0,0 0 0,0 0 0,1 0 0,-2 0 0,1 1 0,-1 0 0,-1 0 0,1 0 0,-1 0 0,1 1 0,-1-2 0,1 2 0,0-1 0,0 0 0,-1 0 0,1 1 0,0-1 0,-1 1 0,0-1 0,1 1 0,-2 0 0,1 0 0,0 0 0,0 0 0,-1 0 0,1 0 0,-1 0 0,1 0 0,0 0 0,0 0 0,0 0 0,0 0 0,0 0 0,-1 1 0,0 0 0,0 1 0,0-1 0,0 2 0,-1-1 0,0 1 0,1 2 0,-1-1 0,1 3 0,-1-1 0,0 0 0,0 0 0,0 0 0,0-1 0,0 1 0,0-1 0,1 0 0,-1-1 0,0 1 0,1 0 0,-1 0 0,2 0 0,-2 1 0,1-1 0,0 0 0,1-1 0,-1 1 0,0-1 0,0 1 0,1 1 0,-1-1 0,0 0 0,0 0 0,0 0 0,0-1 0,-1 1 0,1-1 0,-1 2 0,1-2 0,-1 1 0,1-2 0,-1 1 0,1-1 0,0 0 0,-1-1 0,0 1 0,1-1 0,-1 0 0,1-1 0,-1 0 0,0 0 0,0 0 0,2-1 0,-1 0 0,0 1 0,1-1 0,0 0 0,0 0 0,3 0 0,0 0 0,1 0 0,2-1 0,0-1 0,1 1 0,0-3 0,0 1 0,1 0 0,0 0 0,0 1 0,0 0 0,-1 0 0,-1 0 0,0 1 0,-1 0 0,-1 0 0,1-1 0,1 1 0,-2 0 0,2-1 0,-3 0 0,0 1 0,-1 0 0,0 1 0,-1-1 0,1 0 0,-1 1 0,0 0 0,0 0 0,-2 0 0,0 0 0,0 1 0,-2 1 0,-1 2 0,-1 0 0,0 0 0,0 0 0,0-1 0,1-1 0,0 0 0,0 0 0,0 0 0,0 1 0,0-1 0,-1 0 0,1 1 0,-1 0 0,2-1 0,-1 1 0,0-1 0,1 0 0,1-1 0,0 1 0,0-1 0,0 0 0,0 1 0,0-1 0,2 1 0,0 0 0,2-1 0,0 1 0,1-2 0,-1 2 0,-1-2 0,0 0 0,-1 0 0,0 1 0,-1-1 0,0 0 0,0 1 0,1-1 0,-1 1 0,1 0 0,0 1 0,0-1 0,0 1 0,-1-1 0,-1 0 0,0 0 0,0 0 0,0 0 0,0 1 0,0 0 0,0 3 0,0 1 0,-1 1 0,0 0 0,-2 1 0,-1-2 0,2-1 0,-1 0 0,2-2 0,-1 0 0,1-1 0,0 0 0,-1 0 0,1 1 0,0 4 0,0 2 0,-1 1 0,2-2 0,-1-2 0,1-3 0,0-1 0,-1-2 0,1-3 0,0 1 0,0-1 0,0 1 0,0 1 0,0-1 0,0 0 0,0 0 0,0 2 0,0 3 0,0 1 0,0 4 0,0-1 0,0 0 0,1 0 0,0 0 0,0 1 0,0-2 0,0 1 0,-1-2 0,1 0 0,-1 0 0,1-2 0,-1 1 0,0-1 0,0 0 0,0 0 0,0-1 0,0 0 0,0-1 0,0 0 0,0 0 0,0 2 0,0-1 0,0 1 0,0 1 0,0-2 0,0 0 0,0 0 0,0-1 0,-1 0 0,1-1 0,-1 1 0,0 0 0,0-1 0,0 1 0,-1-1 0,1 1 0,-1-1 0,-1 1 0,2-1 0,-1 0 0,1 1 0,-1-1 0,1 1 0,-1-1 0,0 0 0,1 0 0,-2 0 0,2 0 0,-1 0 0,1 0 0,0 0 0,0 0 0,-1 0 0,1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24575,'-2'7'0,"0"0"0,0-1 0,-1 0 0,1-1 0,-2 2 0,1-1 0,-1 0 0,0 1 0,0 0 0,-1 0 0,0 0 0,1-1 0,0 0 0,0-1 0,1-1 0,0-1 0,-1 2 0,0-1 0,-1 0 0,1 1 0,0-2 0,1 0 0,0-1 0,1-1 0,1 0 0,0 1 0,0-1 0,-1 1 0,1-1 0,0 0 0,0 1 0,-1-1 0,2 0 0,-2 1 0,1 0 0,0-1 0,-1 1 0,1 0 0,-1 0 0,0 0 0,-1 0 0,1 1 0,0 1 0,0-2 0,1 1 0,0-1 0,-1 1 0,2 0 0,-1 1 0,1 0 0,0 2 0,0-1 0,0 1 0,0-1 0,0 1 0,0-2 0,0 0 0,0 0 0,0 0 0,0 0 0,0 0 0,1 0 0,-1-1 0,1 1 0,1 0 0,0-1 0,0 0 0,0 0 0,0 1 0,1-1 0,-1-1 0,0 1 0,1-1 0,0 0 0,0-1 0,0 1 0,0 0 0,2-1 0,-1 1 0,2 0 0,0-1 0,2 0 0,-1 1 0,1-2 0,-1 1 0,-1 0 0,1 1 0,0 0 0,0 0 0,0 0 0,0 0 0,-2 0 0,1 1 0,-2-1 0,0 0 0,-1 0 0,0 1 0,0-1 0,-1 1 0,1-1 0,-1 1 0,0 0 0,0-1 0,0 1 0,0 0 0,0 0 0,0 0 0,1 0 0,-1 0 0,1 0 0,0 0 0,0 0 0,-1 0 0,1 0 0,-2-1 0,2-1 0,0 1 0,0-1 0,0 1 0,0-1 0,1 0 0,0-1 0,0 1 0,1 0 0,-1-1 0,1 0 0,1 1 0,-2-1 0,3 1 0,-2-1 0,0 0 0,0 0 0,-1 0 0,1 0 0,0 0 0,0 0 0,0 0 0,0 0 0,1 0 0,-1 0 0,0 0 0,1 0 0,-1 0 0,1 0 0,1 0 0,0 0 0,2 0 0,-1 0 0,1 0 0,-1 0 0,-1 0 0,-1 0 0,-1 0 0,1 0 0,0 0 0,-1 0 0,-1 0 0,0 0 0,-2 0 0,1 0 0,-2 0 0,0 0 0,1 0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24575,'0'6'0,"0"-1"0,0 1 0,0 0 0,1 0 0,-1 0 0,2 1 0,-1-3 0,0 2 0,0-2 0,-1 1 0,1 0 0,0 0 0,-1-1 0,1 1 0,-1-1 0,1 0 0,0-1 0,-1 0 0,0 0 0,1 0 0,-1 0 0,1 1 0,0-1 0,-1 1 0,0-1 0,0 0 0,0 0 0,0 1 0,0 0 0,0 0 0,0 0 0,0 1 0,0-1 0,0 2 0,0 0 0,0 0 0,0 0 0,0-1 0,0-1 0,0 0 0,0 0 0,0 1 0,0-1 0,0-1 0,0 2 0,0-2 0,0 1 0,0 0 0,0 0 0,0 1 0,0-1 0,0 0 0,0 0 0,0 1 0,0 0 0,0 0 0,0 0 0,0 1 0,0-1 0,0 1 0,0 0 0,0 1 0,0 1 0,0 0 0,0 0 0,1-1 0,-1-2 0,1 1 0,-1-2 0,0 1 0,1-1 0,-1 1 0,0-2 0,0 2 0,0-2 0,1 1 0,-1 0 0,1 0 0,-1 1 0,0 1 0,0 0 0,0 1 0,0-1 0,0 0 0,0 0 0,0 1 0,0 0 0,0-1 0,0 1 0,0 0 0,0-2 0,0-1 0,0-1 0,0-1 0,0 0 0,0-2 0,0 2 0,0 2 0,0 3 0,0 1 0,0 0 0,0 0 0,0-2 0,0 0 0,0 0 0,0 0 0,0 0 0,0 0 0,0 0 0,0 0 0,-1-1 0,1 0 0,-1-1 0,1 0 0,0-1 0,0 0 0,0 0 0,0-1 0,0 0 0,0-1 0,0 1 0,0 0 0,0 0 0,0 0 0,0 0 0,0-1 0,0 1 0,0-2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24575,'5'0'0,"1"0"0,1 0 0,0 0 0,3 0 0,-2 0 0,2 0 0,0 0 0,-1 0 0,0 1 0,1 0 0,-1 1 0,1 0 0,-1 0 0,0 1 0,0-1 0,0 0 0,-1 0 0,0-1 0,0 1 0,-1-2 0,0 1 0,1-1 0,-2 0 0,2 1 0,-1 0 0,0-1 0,0 1 0,-1-1 0,0 1 0,0-1 0,0 0 0,2 0 0,-3 0 0,3 0 0,-2 0 0,1 0 0,0 0 0,0 0 0,1 0 0,-1 0 0,0 0 0,0 0 0,-1 0 0,1 0 0,0 0 0,0 0 0,0 0 0,1 0 0,-1 0 0,0 0 0,0 0 0,0 0 0,0 0 0,1 0 0,0 0 0,1 0 0,-1 0 0,-1 0 0,0 0 0,1 0 0,0 0 0,0 0 0,0 0 0,1 0 0,-1 0 0,1 0 0,-1 0 0,1 0 0,-2 0 0,1 0 0,0 0 0,-1 0 0,1 0 0,0 0 0,0 0 0,1 0 0,-1 0 0,1 0 0,-1 0 0,1 0 0,-2 0 0,0 0 0,-1 0 0,0 0 0,1 0 0,0 0 0,1 0 0,0-1 0,1 1 0,-1-1 0,0 1 0,-1-1 0,0 0 0,2 1 0,-2-1 0,1 0 0,-1 1 0,-1 0 0,1 0 0,0 0 0,0 0 0,1 0 0,-1 0 0,0 0 0,0 0 0,0 0 0,-1 0 0,1 0 0,-2 0 0,2 0 0,-1 0 0,0 0 0,1 0 0,0 0 0,0 0 0,0 1 0,-1-1 0,1 2 0,0 0 0,-1-1 0,0 0 0,-1-1 0,0 2 0,0-2 0,-1 0 0,0 1 0,1-1 0,-2 2 0,1-2 0,0 1 0,-1 0 0,1 0 0,0 0 0,0-1 0,0 1 0,1 0 0,-2 0 0,2-1 0,-2 1 0,1 0 0,0-1 0,0 1 0,1-1 0,0 1 0,-1 0 0,1-1 0,0 1 0,0-1 0,0 0 0,0 1 0,0-1 0,0 0 0,-1 0 0,0 0 0,0 0 0,0 0 0,-1 0 0,0 0 0,1 0 0,0 0 0,0 0 0,0 0 0,0 0 0,0 0 0,1 0 0,0 0 0,1 0 0,0 1 0,0-1 0,0 1 0,1-1 0,-2 0 0,1 0 0,-1 0 0,0 0 0,0 0 0,-1 0 0,0 0 0,1 0 0,-1 0 0,1 0 0,-1 0 0,0 0 0,0 0 0,-1 0 0,1 1 0,-1 0 0,1-1 0,0 1 0,-1-1 0,2 0 0,-2 0 0,2 0 0,-1 0 0,0 0 0,0 0 0,-1 0 0,0 0 0,0 0 0,0 0 0,0 0 0,0 0 0,-1 0 0,0 0 0,0 0 0,0 0 0,0 1 0,-1-1 0,0 0 0,0 0 0,0 0 0,1 0 0,0 0 0,1 0 0,-1 0 0,-1 0 0,0 0 0,0 0 0,0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24575,'3'3'0,"0"0"0,1 1 0,0-1 0,-1 1 0,1-1 0,-1 0 0,1 0 0,-1 0 0,0 0 0,1 1 0,0 0 0,0-1 0,0 1 0,0 0 0,0 1 0,-1 0 0,1-1 0,-1 1 0,0-2 0,0 1 0,0-1 0,0 0 0,0 1 0,0 0 0,1 0 0,-1-1 0,0 1 0,0 0 0,1 0 0,-1 0 0,4 2 0,-3-2 0,2 2 0,-4-3 0,1 0 0,-2-1 0,1-1 0,-2 1 0,2-2 0,-1 1 0,0-1 0,0 1 0,0 0 0,0-1 0,-1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24575,'0'8'0,"0"0"0,0 1 0,0-4 0,0 3 0,0-2 0,0 3 0,0-1 0,0 0 0,0-1 0,0 0 0,0 0 0,0-1 0,0 0 0,0-1 0,0 0 0,0-1 0,0-1 0,0 1 0,0-1 0,0 0 0,0-1 0,0 1 0,0-1 0,0 1 0,1 0 0,-1-1 0,1-1 0,-1 1 0,1 0 0,0-1 0,-1 1 0,1-1 0,-1 1 0,0-1 0,2 0 0,-2 0 0,1 1 0,-1 0 0,1 0 0,0-1 0,-1 0 0,1 1 0,0-2 0,-1 0 0,1 1 0,0-1 0,1 0 0,0 1 0,-1-1 0,1 0 0,1 0 0,0 0 0,0 0 0,0 0 0,0 0 0,0 0 0,0 0 0,0 0 0,0 0 0,1 0 0,0 0 0,1 0 0,-1 0 0,0 0 0,-1 0 0,1 0 0,0 1 0,1-1 0,-1 2 0,1-2 0,0 1 0,0-1 0,1 1 0,-1 0 0,2 0 0,-2 0 0,1 0 0,-1 1 0,0-1 0,0 0 0,1 1 0,-1 0 0,0-1 0,-1 1 0,0-1 0,0 0 0,-1 0 0,1 0 0,-2-1 0,1 1 0,0-1 0,0 2 0,0-2 0,0 0 0,0 0 0,1 0 0,-1 0 0,2 0 0,0 0 0,1 0 0,0 0 0,-1 0 0,0 0 0,-1 0 0,0 0 0,0 0 0,-1 0 0,2 0 0,-2 0 0,1 0 0,0 0 0,-1 0 0,1-1 0,-1 0 0,0 0 0,0 1 0,-1 0 0,-1 0 0,-1-1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1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24575,'7'-1'0,"1"-1"0,-1 0 0,0-1 0,0 0 0,0-1 0,1 1 0,-2 0 0,3-1 0,-2 0 0,2 0 0,-3 0 0,1 3 0,-1-2 0,-1 2 0,0-1 0,-1 0 0,1 1 0,-1-2 0,2 2 0,-1-1 0,0 1 0,0 0 0,1 0 0,-2-1 0,2 2 0,-3-1 0,2 0 0,-2 1 0,1 0 0,-2 0 0,2 0 0,-2 0 0,2 0 0,-1 0 0,0 0 0,1 0 0,-1 0 0,2 0 0,-2 0 0,1 1 0,-1 0 0,-1 1 0,-1 2 0,0-1 0,1 1 0,-2 1 0,1 1 0,1 3 0,-2-1 0,2 4 0,-2 0 0,0 0 0,0-1 0,0 0 0,0-1 0,0 1 0,0-1 0,1-1 0,-1 1 0,1-1 0,1 0 0,-2 1 0,3-1 0,-3 2 0,3-2 0,-2 2 0,2-3 0,0 1 0,-1-1 0,0 2 0,0 1 0,1-2 0,-1 1 0,0-1 0,-1 1 0,1-3 0,-1 4 0,0-3 0,0 3 0,0-3 0,0 0 0,0-1 0,-1 0 0,3-1 0,-3 0 0,1-1 0,-1 0 0,2-2 0,-2 1 0,1-2 0,-1 1 0,1-3 0,0 2 0,2-1 0,-2 0 0,2-1 0,0 0 0,1 0 0,1 0 0,3 0 0,2 0 0,2 0 0,3-1 0,0-2 0,2-1 0,0-2 0,-1 0 0,3 0 0,0 0 0,1 1 0,-2 2 0,-1-1 0,-1 1 0,-2 0 0,-1 1 0,0 0 0,0 0 0,1-1 0,-1 0 0,1 0 0,-4 0 0,-1 1 0,-1 0 0,-1 1 0,0-1 0,0 2 0,-1-2 0,0 2 0,-2 0 0,0 0 0,-3 1 0,0 1 0,-2 2 0,-3 2 0,-1 2 0,-2 0 0,2-1 0,0-1 0,0-1 0,2 0 0,-1-1 0,0-1 0,0 1 0,0 0 0,-1 1 0,2 1 0,-3 0 0,3-2 0,-1 2 0,1-3 0,2 1 0,-1-2 0,2 0 0,0 1 0,0 0 0,0-1 0,1 1 0,2 0 0,2 1 0,2-2 0,1 2 0,0-3 0,0 1 0,-1-1 0,-1 0 0,-2-1 0,-1 1 0,-1-1 0,0 1 0,0 0 0,0 0 0,2 0 0,-1 2 0,1-1 0,0 1 0,-1 0 0,-1 0 0,-1-1 0,-1 0 0,0-1 0,0 1 0,0 1 0,0 2 0,0 4 0,0 2 0,-2 3 0,-2 1 0,-1-2 0,-2-1 0,3-2 0,-1-1 0,2-2 0,0-1 0,0-2 0,1-1 0,0 1 0,0 2 0,-1 7 0,1 4 0,-1 2 0,3-3 0,-1-5 0,0-4 0,0-5 0,0-2 0,1-5 0,0 1 0,0-2 0,0 2 0,0 2 0,0-2 0,0 1 0,0 0 0,0 2 0,0 7 0,0 2 0,0 7 0,0-2 0,0 0 0,2 2 0,-1-2 0,2 2 0,-1-2 0,-1-2 0,0 0 0,0-2 0,-1 0 0,1-2 0,-1 0 0,0-1 0,0 0 0,0-1 0,0-1 0,0-1 0,0 0 0,0-1 0,0 1 0,0 1 0,0 1 0,0 1 0,0 0 0,0-1 0,0-1 0,0-1 0,0-1 0,0 0 0,-1-1 0,-1 0 0,0 0 0,0 0 0,0 1 0,-1-2 0,0 2 0,0-2 0,-1 1 0,0 0 0,1-1 0,1 1 0,-1 0 0,0 0 0,0-1 0,-1 0 0,1 0 0,-2 0 0,3 0 0,-1 0 0,1 0 0,0 0 0,-1 0 0,1 0 0,0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24575,'0'-3'0,"0"-1"0,0 3 0,0 0 0,0 0 0,0 0 0,0-1 0,0 1 0,0-1 0,0 1 0,1 0 0,-1-1 0,1 0 0,0 0 0,0 0 0,0 0 0,0 0 0,0 0 0,0 1 0,-1 0 0,1 1 0,1 0 0,0 0 0,2 0 0,-2 0 0,4 1 0,-3 0 0,3 0 0,0 1 0,0 0 0,-1 1 0,1-1 0,0 1 0,-1-1 0,2 1 0,-2-1 0,1 1 0,0-1 0,-1 1 0,1-1 0,0 0 0,-1 0 0,1 1 0,-1-1 0,1 1 0,-1 0 0,0-1 0,0 1 0,0-2 0,0 2 0,0-1 0,1 0 0,0 0 0,1 0 0,0 0 0,0 0 0,0 0 0,-1-1 0,-1 1 0,0-1 0,-1 0 0,1 0 0,1 0 0,0 0 0,-1 0 0,0 1 0,0-1 0,-2 0 0,2 0 0,0 0 0,0 1 0,-1-1 0,1 1 0,-1-1 0,0 1 0,0-1 0,-1 0 0,1 1 0,0-1 0,0 0 0,0 1 0,-1-1 0,1 0 0,-2 0 0,1-1 0,0 2 0,-1-2 0,1 1 0,-2 1 0,2-2 0,0 2 0,-1-1 0,1 1 0,-1 0 0,1 0 0,0 0 0,0-1 0,0 1 0,-1-1 0,0 0 0,-1 0 0,0 0 0,0 0 0,-1-1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24575,'0'7'0,"0"-1"0,0 1 0,0-3 0,0 3 0,0-3 0,0 2 0,0 0 0,0 0 0,0 0 0,0-1 0,0 0 0,0 0 0,0-1 0,0 0 0,0 1 0,0-1 0,0 1 0,0 1 0,0-1 0,-1 1 0,1-1 0,-1 2 0,1-1 0,-1 1 0,1-1 0,-1 0 0,1 0 0,-1-1 0,0 1 0,1-1 0,-1 1 0,1 0 0,-1 0 0,0 0 0,0 0 0,-1 1 0,1-1 0,0 0 0,-1 2 0,1-1 0,-1 2 0,1-1 0,-1-1 0,1 2 0,0-1 0,0 0 0,1-1 0,0 0 0,0-2 0,0 0 0,0-1 0,-1 1 0,1-2 0,-1 1 0,1-1 0,-1 0 0,1 0 0,-1 0 0,1 0 0,0 0 0,-1-1 0,1-1 0,0 0 0,0 0 0,0 1 0,0-1 0,0 0 0,2-1 0,-1 0 0,0 0 0,0 1 0,0-1 0,0 1 0,0-1 0,2 1 0,-1 0 0,1 0 0,0 0 0,0 1 0,1 0 0,0 0 0,2 1 0,0-1 0,0 1 0,1-1 0,-3 0 0,0 0 0,0 0 0,-1 1 0,2-2 0,-2 2 0,1-1 0,-1 1 0,0 0 0,0-1 0,1 2 0,0-1 0,0 0 0,-1-1 0,-1 0 0,0-1 0,-1 0 0,0-1 0,1 1 0,0-1 0,0 0 0,0 1 0,-1-1 0,-1-2 0,1-2 0,-1-4 0,0-1 0,0 3 0,0-1 0,0 4 0,0-2 0,0 1 0,0 0 0,1 1 0,1-2 0,-1 2 0,1-1 0,-1 1 0,0 0 0,1 0 0,-1-1 0,1 1 0,-1-1 0,1 1 0,0 1 0,1 0 0,0 1 0,0-2 0,1 2 0,1-1 0,0 1 0,-2-1 0,1 1 0,-1-1 0,0 0 0,0 0 0,0-1 0,0 1 0,-1-1 0,1 1 0,-2 0 0,1 1 0,0 0 0,-1-1 0,0 2 0,0-1 0,-1 0 0,1 1 0,-1-1 0,1 0 0,-1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24575,'7'0'0,"-2"0"0,1 0 0,-3 0 0,2 0 0,-3 1 0,2 0 0,0 0 0,-1 0 0,0-1 0,0 1 0,0-1 0,0 0 0,0 1 0,-2-1 0,1 0 0,-1 0 0,0 0 0,1 0 0,-1 0 0,-1 0 0,2 0 0,-1 0 0,1 1 0,0-1 0,-1 0 0,1 1 0,-2-1 0,1 0 0,0 0 0,0 0 0,1 0 0,0 0 0,0 0 0,0-1 0,1 0 0,-1-1 0,0-1 0,0 2 0,-1-1 0,1 1 0,-1 1 0,0 0 0,0 0 0,0 0 0,0 0 0,2 0 0,-1 0 0,1 0 0,0 0 0,-2 0 0,2 0 0,0 0 0,0 0 0,0 0 0,0 0 0,-1 1 0,1 0 0,0 1 0,0-1 0,1 0 0,-1 0 0,1-1 0,-1 1 0,0 0 0,0-1 0,0 1 0,0 0 0,-1 0 0,1-1 0,0 1 0,0 0 0,0 0 0,0 0 0,0-1 0,0 1 0,0 0 0,1 0 0,-2 0 0,1 0 0,-1 0 0,1-1 0,0 0 0,0 1 0,0-1 0,1 2 0,-1-2 0,1 1 0,0 0 0,-1 0 0,0 0 0,0 0 0,0 0 0,-1 0 0,1 0 0,-2 0 0,1-1 0,0 1 0,0-1 0,0 1 0,0 0 0,-1-1 0,0 1 0,-1 0 0,0-1 0,0 1 0,0 1 0,0-1 0,0 1 0,0 1 0,0 0 0,0 0 0,0 0 0,0-1 0,0 0 0,0 0 0,0-1 0,0 0 0,0 0 0,0-1 0,0 2 0,0 1 0,0 0 0,0 0 0,0 1 0,0-1 0,0-1 0,0 0 0,0-1 0,0 0 0,0 0 0,0 1 0,1 1 0,-1 1 0,1 1 0,0-1 0,0 0 0,0-1 0,0 0 0,0 0 0,-1 0 0,1 0 0,-1 0 0,1 0 0,-1 0 0,1-1 0,-1 0 0,2 0 0,-2 1 0,1 0 0,-1 0 0,0-1 0,0-2 0,0 2 0,0-2 0,0 2 0,0 1 0,0 1 0,-1 1 0,0 0 0,-1-1 0,0 0 0,0-1 0,0 0 0,1 0 0,-1 0 0,1-1 0,0 0 0,0-1 0,0 0 0,0 1 0,0 0 0,0 1 0,-2 1 0,1 1 0,-1-1 0,2 0 0,-1-1 0,0 0 0,0 0 0,-1 0 0,2 0 0,-1 0 0,0 0 0,1 0 0,-1 0 0,1 0 0,0 0 0,-2 1 0,2 0 0,-2 1 0,1-1 0,0 0 0,1-1 0,0-1 0,0 0 0,0-1 0,0 2 0,-1 1 0,0 1 0,0-1 0,1 0 0,0-1 0,1-1 0,-1-1 0,0-1 0,1 1 0,-1 1 0,-1 0 0,1 1 0,-1 0 0,1 0 0,0 0 0,0-1 0,1-1 0,0 0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24575,'2'5'0,"0"-1"0,1 0 0,0-1 0,0 1 0,-1 0 0,0-1 0,0 1 0,-1-1 0,1 0 0,-1 0 0,1 0 0,0 0 0,-1 0 0,1 0 0,0 0 0,0 0 0,-1 0 0,1 0 0,-2-1 0,1 1 0,0-1 0,0 0 0,-1-1 0,0 1 0,0-1 0,0 0 0,0 0 0,0 1 0,0 0 0,0 0 0,0-1 0,0 2 0,0-1 0,0 0 0,0 1 0,0 0 0,0 0 0,0 0 0,0 0 0,-1 1 0,-1 0 0,1 1 0,0-1 0,-1 0 0,1 0 0,0 1 0,0-1 0,0 0 0,0 1 0,0 0 0,-1 0 0,1-1 0,-1 1 0,1 0 0,0-1 0,0 0 0,-1 1 0,1-1 0,0 0 0,0-1 0,0 0 0,0 0 0,1 0 0,-1 0 0,0 0 0,0 1 0,1-1 0,-2 1 0,2-1 0,-1 0 0,1 0 0,-2 0 0,2 0 0,-1 0 0,1 0 0,-1 0 0,0 0 0,1-1 0,-1 1 0,1-1 0,-1 1 0,0-1 0,1 0 0,-1 0 0,0 0 0,0 0 0,0-1 0,1 1 0,-1-2 0,1 1 0,-2 0 0,0 2 0,0-2 0,-2 2 0,1-1 0,0 1 0,0-1 0,1 0 0,0 0 0,-1 0 0,1-1 0,0 1 0,0-1 0,0 0 0,-1 0 0,1 0 0,-1 0 0,1 0 0,-1 0 0,0 0 0,-1 0 0,0-1 0,0 2 0,0-2 0,0 1 0,1 0 0,0 0 0,1 0 0,-1 0 0,1 0 0,-1 0 0,0 0 0,2 0 0,-2 1 0,0-1 0,0 1 0,1 0 0,-1 0 0,0 0 0,1 0 0,-1 0 0,0 0 0,1 0 0,-1-1 0,0 1 0,0-1 0,1 0 0,0 0 0,0 0 0,0 0 0,1 0 0,-1 0 0,0 0 0,1 0 0,0-1 0,0 0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24575,'3'4'0,"-2"0"0,1-2 0,-1 0 0,0 0 0,0 0 0,1 0 0,-1 0 0,0 0 0,1 0 0,-1 0 0,1 0 0,-1 0 0,1 0 0,0 1 0,1-1 0,-1-1 0,0 1 0,0-1 0,1 1 0,-1-1 0,0 1 0,0-1 0,0 0 0,0-1 0,-1 1 0,1-1 0,-2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24575,'-5'2'0,"0"1"0,0 0 0,2 0 0,-2 1 0,2-2 0,-3 2 0,1 0 0,1 0 0,-1-1 0,2 0 0,-2 1 0,1-1 0,0 1 0,0-1 0,1 0 0,1 0 0,-1-1 0,1 0 0,0 0 0,-1 1 0,2-1 0,-1 0 0,-1 0 0,2 1 0,-2-1 0,2 0 0,-1 0 0,0 0 0,1 0 0,-1 0 0,0 1 0,0-1 0,0 0 0,1 0 0,-1 0 0,1 0 0,-1 0 0,0 0 0,1 0 0,0 0 0,-1-1 0,1 1 0,0-1 0,0 1 0,0-1 0,0-1 0,0 1 0,1 0 0,-1 0 0,0-1 0,-1 1 0,1 0 0,-1 1 0,1 0 0,-1 0 0,1 0 0,-1 0 0,1-1 0,-1 1 0,1 1 0,0-2 0,1 0 0,-1 0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24575,'4'3'0,"0"-1"0,-2 0 0,0-1 0,0 1 0,-1-1 0,1 2 0,1-2 0,-1 2 0,1 0 0,-2-1 0,2 1 0,-1-1 0,-1 0 0,2-1 0,-1 1 0,1-1 0,0 2 0,-2-2 0,1 2 0,0-2 0,-1 1 0,0-1 0,0 0 0,-1 1 0,2-1 0,-2 1 0,2 0 0,-1 1 0,0-1 0,0 1 0,0-1 0,0 0 0,0-1 0,0 1 0,0-1 0,0 2 0,-1-1 0,2 1 0,-2 0 0,1 2 0,0-1 0,0 1 0,0-2 0,0 2 0,0-1 0,0 1 0,0-1 0,1 0 0,0 0 0,-1-1 0,2 0 0,-2 1 0,1-1 0,-1-1 0,1 0 0,-1 0 0,0-1 0,1 0 0,-1 0 0,0 0 0,0 0 0,1-1 0,0 1 0,1 1 0,-1-1 0,1-1 0,0 1 0,-1-1 0,0 1 0,1-1 0,-1 0 0,1 0 0,0 0 0,-1 1 0,1-1 0,1 1 0,-1-1 0,0 1 0,-1-1 0,0 0 0,1 1 0,-2-1 0,1 1 0,0-1 0,0 0 0,-1 0 0,1 0 0,0 0 0,1 0 0,-1 0 0,1 0 0,1 0 0,0 0 0,2-1 0,1 0 0,0-1 0,2-2 0,-1 1 0,0 0 0,0 0 0,-2 1 0,0-1 0,-1 1 0,0-1 0,0 1 0,-1-1 0,0 1 0,0-1 0,-1 1 0,2-1 0,-1 1 0,0-1 0,0 0 0,-1 1 0,0 1 0,0-1 0,0 2 0,0-1 0,0 1 0,0-1 0,1 1 0,0 0 0,1 0 0,0 0 0,0 0 0,0 0 0,0 0 0,1 0 0,0 0 0,0 0 0,0 0 0,0 0 0,0 0 0,0 0 0,0 0 0,-1 0 0,1 0 0,-1 0 0,-1 0 0,1 0 0,-2 0 0,1 0 0,0 0 0,0 0 0,-1 0 0,1 0 0,-1 1 0,2-1 0,-2 0 0,2 0 0,-2 0 0,0 0 0,-1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24575,'0'5'0,"0"1"0,0-1 0,0-2 0,0 2 0,0-2 0,0 2 0,0-1 0,0 0 0,0-1 0,0 1 0,0-1 0,0 2 0,0-2 0,0 2 0,-1-2 0,1 1 0,0-1 0,-1 0 0,1-1 0,-1 1 0,0 0 0,0 0 0,0 0 0,0 0 0,0 0 0,0 2 0,0 0 0,0 1 0,0-1 0,0 0 0,-1 0 0,1 1 0,-2 1 0,-1 1 0,0 1 0,0 1 0,0 1 0,1-2 0,-1-1 0,2-1 0,0-2 0,1-1 0,0-1 0,0 0 0,0 0 0,-1 1 0,1 0 0,-1 0 0,0 1 0,0-2 0,0 2 0,1-2 0,-1 1 0,1-1 0,0 0 0,0 0 0,0-1 0,-1 1 0,1-1 0,0 0 0,0 0 0,1-1 0,-1 0 0,0-1 0,0 0 0,0 0 0,0 1 0,0-1 0,0 1 0,-1-1 0,-1 1 0,-1 1 0,0-1 0,1 0 0,-1 0 0,0-1 0,1 1 0,-2 0 0,2-1 0,-2 1 0,1-1 0,-2 0 0,0 0 0,-1 0 0,0 2 0,-1-1 0,1 0 0,0 0 0,0 0 0,2 0 0,0 0 0,1-1 0,0 0 0,0 0 0,0 0 0,0 1 0,0 0 0,-1 0 0,-1 0 0,-1 1 0,1 0 0,-1 0 0,1 0 0,1 0 0,1-1 0,0-1 0,2 0 0,-1 0 0,0 0 0,-1 0 0,1 0 0,0 0 0,1 0 0,0 0 0,1 0 0,-1 0 0,1 0 0,0 0 0,-1 0 0,1 0 0,0 0 0,0 0 0,-1 0 0,1 0 0,-1 0 0,-1 0 0,0 1 0,0-1 0,0 2 0,0 0 0,0 0 0,-1 0 0,1 1 0,-1-1 0,1 1 0,0-1 0,0 1 0,1 0 0,-1 1 0,1 0 0,-1 0 0,0 2 0,0 0 0,1-1 0,-1 0 0,0 0 0,1 0 0,0 1 0,0-1 0,-1 0 0,1 0 0,0 0 0,1 0 0,-1-1 0,1 0 0,-1 1 0,2-1 0,-1 0 0,1 0 0,-2 0 0,2 0 0,-1 1 0,1-1 0,0-1 0,-1 1 0,1 0 0,0-1 0,0 1 0,0 0 0,0-1 0,0 1 0,0-1 0,0 0 0,0 0 0,0 0 0,0 0 0,0 0 0,0 0 0,0-1 0,0 1 0,0 0 0,1 1 0,1 1 0,0-1 0,1-1 0,-1 1 0,0-1 0,0 0 0,0 0 0,0 0 0,0 0 0,-1-1 0,1 0 0,0 1 0,0-1 0,1 0 0,-1 1 0,1-1 0,1 1 0,-1-1 0,0 0 0,0 0 0,0 0 0,0-1 0,0 1 0,0-1 0,0 0 0,1 1 0,-1-1 0,1 0 0,-1 0 0,0 0 0,0 0 0,-1 0 0,0 0 0,0-1 0,0 0 0,0 1 0,0-1 0,-1 1 0,1 0 0,-1 0 0,1-1 0,-1 1 0,0 0 0,0 0 0,0-1 0,0 1 0,0 0 0,0 0 0,0 0 0,-1 0 0,1 0 0,0 0 0,0 0 0,0 0 0,0-1 0,0 1 0,0 0 0,1 0 0,-1-1 0,0 1 0,0 0 0,1 0 0,0 0 0,0 0 0,-1 0 0,1 0 0,-1 0 0,0-1 0,-1 1 0,1 0 0,0-1 0,-1 1 0,1-1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24575,'2'5'0,"-1"-1"0,1-1 0,-1-1 0,0 0 0,0-1 0,-1 0 0,1 1 0,0-1 0,-1 0 0,1 0 0,0 1 0,1-1 0,-1 1 0,0 0 0,1 0 0,-1 0 0,0-1 0,-1 0 0,1 0 0,-1-1 0,1 0 0,0 1 0,1-1 0,-1 0 0,1 0 0,1 0 0,0 0 0,0 0 0,2 0 0,1 0 0,1 0 0,0 0 0,-1-1 0,1 0 0,-1-1 0,1 0 0,-1 2 0,0-1 0,-1 1 0,2 0 0,-2 0 0,2 0 0,-2 0 0,2 0 0,-1 0 0,1-1 0,0 1 0,-1-2 0,1 0 0,-1 1 0,0-1 0,-1 1 0,-1 0 0,0 1 0,0-1 0,-1 0 0,-1 1 0,1 0 0,-1-1 0,-1 1 0,1-1 0,-1 1 0,1 0 0,0-1 0,-1 1 0,1-1 0,-2 1 0,1 1 0,-2 1 0,1 3 0,-2-1 0,1 1 0,0-1 0,1-1 0,-1 0 0,1 0 0,0-1 0,0 0 0,0 1 0,0-1 0,0 0 0,0 1 0,0-1 0,0 0 0,0 0 0,0-1 0,0 1 0,1-1 0,-1 1 0,1-1 0,0 1 0,0 0 0,0 0 0,0 1 0,0-1 0,1 0 0,-1 0 0,0-1 0,0 0 0,-1-1 0,2 0 0,-1 0 0,2 0 0,0 1 0,0-1 0,1 2 0,1-2 0,0 2 0,-2-1 0,1 0 0,0 0 0,-1 1 0,1-1 0,0 0 0,0 0 0,-1 0 0,-1 0 0,0 0 0,-1-1 0,0 1 0,-1 0 0,0 0 0,0 0 0,0 1 0,0 1 0,0 0 0,0 1 0,0-1 0,0 2 0,0 1 0,0-1 0,-1 1 0,1-2 0,-1 0 0,1-1 0,-1 0 0,1 0 0,0 0 0,0-1 0,0 1 0,-1-1 0,1 1 0,-1-1 0,1 2 0,0 0 0,0 1 0,0-1 0,0 0 0,0 1 0,0 1 0,0-1 0,0 1 0,0-3 0,0 0 0,0 1 0,0-1 0,0 1 0,0 0 0,0 0 0,0-1 0,0-1 0,0 1 0,0 0 0,0 0 0,0 0 0,0 0 0,-1 1 0,1-1 0,0 1 0,0-1 0,0 0 0,0-1 0,0 0 0,0-1 0,-1 0 0,1 0 0,-2-1 0,0 1 0,-2 1 0,0 0 0,0 2 0,-2 0 0,1 0 0,-1 1 0,1 1 0,-1-1 0,2 0 0,1-2 0,1 0 0,1-2 0,0 0 0,1-1 0,-1 1 0,0 0 0,-1 1 0,-1 1 0,0 0 0,-1 1 0,1 0 0,1-1 0,0-1 0,2-1 0,-1-1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24575,'0'5'0,"0"0"0,0-1 0,0-1 0,1 1 0,0-2 0,-1 2 0,1-1 0,0-1 0,-1 0 0,1-1 0,-1 0 0,0-1 0,0 1 0,0 0 0,0 0 0,0 0 0,0 0 0,0 1 0,0 0 0,0 0 0,0 1 0,0 0 0,1 0 0,-1 0 0,0 0 0,0 0 0,1 0 0,-1 0 0,1 0 0,-1 1 0,0-1 0,0 2 0,2-1 0,-2 0 0,1 0 0,-1-1 0,0 1 0,1-1 0,-1 0 0,1 1 0,0-1 0,0 0 0,0 0 0,-1 0 0,1 0 0,-1 0 0,0 0 0,0 0 0,0 0 0,0 0 0,0 0 0,0 1 0,0-1 0,0 2 0,0-2 0,0 2 0,0-1 0,0 1 0,0 0 0,0 0 0,0-1 0,0 0 0,0 0 0,0 0 0,0 0 0,0 0 0,0 0 0,0 0 0,0 0 0,0 1 0,0-1 0,0 1 0,0 0 0,0 1 0,0-2 0,0 1 0,0-1 0,0 1 0,1-1 0,0 1 0,0-2 0,0 2 0,0-1 0,0 0 0,-1 0 0,2-1 0,-2 2 0,1-1 0,-1 2 0,1-1 0,0-1 0,-1 1 0,1-1 0,-1 0 0,0 0 0,0 0 0,0 1 0,0-1 0,0 1 0,0-1 0,0 0 0,0-1 0,0 0 0,0 0 0,0 0 0,0 0 0,0 0 0,0-1 0,0 1 0,0-1 0,0-1 0,0 0 0,0 1 0,0-1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1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24575,'-3'13'0,"-1"0"0,0-2 0,-2 0 0,1 0 0,-1 2 0,0-2 0,-1 1 0,-1 2 0,0-2 0,-1 3 0,0-2 0,0-1 0,2-1 0,0-3 0,1 1 0,0-3 0,-1 3 0,-1-1 0,-2 0 0,2 1 0,1-3 0,1 0 0,2-3 0,0 0 0,2-1 0,-1 1 0,1 0 0,-1-1 0,1 2 0,-1-2 0,2 0 0,-2 1 0,2-1 0,-2 1 0,1 0 0,-1 0 0,0 1 0,0-1 0,0 1 0,-1 1 0,-1-1 0,1 2 0,0 0 0,1-1 0,0 0 0,1 0 0,-1 0 0,3 1 0,-2 2 0,2-1 0,0 4 0,0-1 0,0 2 0,0-2 0,0 1 0,0-4 0,0 1 0,0-1 0,0 1 0,0 0 0,0 0 0,1-1 0,0 0 0,1 0 0,2 0 0,-1 0 0,1-1 0,0 0 0,-1 0 0,3-1 0,-3 1 0,3-1 0,-2-1 0,2-1 0,0 0 0,0 0 0,0 0 0,2 0 0,1 0 0,3 1 0,-1-1 0,4-1 0,-2 1 0,2-3 0,-3 3 0,0-1 0,2 2 0,-2-1 0,3 1 0,-2 0 0,-1 0 0,-1 0 0,-1 0 0,-2 0 0,-1 0 0,-1 1 0,0 0 0,0-1 0,-2 2 0,1-2 0,-1 2 0,-1-1 0,1 0 0,0 0 0,0 0 0,1 1 0,-1 0 0,1 0 0,-1 0 0,1 0 0,0 0 0,1-1 0,-2 1 0,2-1 0,-3-1 0,2-1 0,0 0 0,1-1 0,0 1 0,0-1 0,1 0 0,0-1 0,1 1 0,1-1 0,-1 0 0,1-1 0,2 1 0,-2 0 0,4 0 0,-3-1 0,-1 0 0,0 0 0,-1 0 0,2 0 0,-1 0 0,1 0 0,-1 0 0,1 0 0,0 0 0,-1 0 0,2 0 0,-1 0 0,1 0 0,0 0 0,2 0 0,0 0 0,4 0 0,-2 0 0,2 0 0,-2 0 0,-2 0 0,-1 0 0,-1 0 0,0 0 0,-1 0 0,0 0 0,-2 0 0,-1 0 0,-2 0 0,-1 0 0,-1 0 0,-1 0 0,1 0 0,-1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24575,'6'0'0,"1"0"0,0 0 0,-3 0 0,4 0 0,-3 0 0,4 0 0,0 0 0,0 0 0,0 1 0,1-1 0,-1 1 0,-1-1 0,1 0 0,0 0 0,-1 0 0,0 0 0,-2 0 0,1 0 0,-1 0 0,1 0 0,-1 0 0,0 0 0,1 0 0,-2 0 0,1 0 0,0 1 0,-1-1 0,1 1 0,-1-1 0,1 1 0,0-1 0,-1 0 0,2 0 0,-1 0 0,1 0 0,1 0 0,0 0 0,0 0 0,1 0 0,0 0 0,0 0 0,-1-1 0,1 0 0,-2 0 0,1-1 0,-1 1 0,-1-1 0,2 1 0,-2 0 0,1 0 0,0 0 0,0 0 0,0-1 0,-1 1 0,2-1 0,-1 0 0,2 1 0,-1 0 0,1-1 0,0 0 0,0 0 0,1 0 0,-2 0 0,1 0 0,-1 1 0,-1 0 0,0 0 0,-1-1 0,1 2 0,-2-1 0,1 1 0,-1 0 0,-1 0 0,1 0 0,1-1 0,-1 1 0,2 0 0,-1 0 0,2 0 0,0 0 0,1 0 0,0 0 0,-1 0 0,0 0 0,-1 0 0,0 0 0,-1 0 0,1 0 0,0 0 0,0 0 0,0 0 0,0 0 0,-1 0 0,1 0 0,0 0 0,-1 0 0,1 0 0,-2 0 0,1 0 0,0 1 0,0 0 0,0 0 0,2 0 0,-1 0 0,1 0 0,-1 0 0,1 0 0,-1 0 0,0 0 0,0 0 0,0 0 0,0 1 0,0-1 0,-1 0 0,1-1 0,0 1 0,0 0 0,1 0 0,-1 0 0,0 0 0,-1-1 0,1 0 0,-1 1 0,1-1 0,1 1 0,-1-1 0,1 0 0,-1 0 0,0 0 0,0 0 0,-2 0 0,2 0 0,-1 0 0,0 0 0,0 0 0,0 0 0,-1 0 0,1-1 0,0 0 0,-1-1 0,0 1 0,-1-1 0,0 2 0,-1-1 0,0 1 0,0 0 0,0 0 0,-1-1 0,0 1 0,0 0 0,-1-1 0,1 1 0,1 0 0,-1-1 0,1 0 0,-1 1 0,0-1 0,0 1 0,-1-1 0,1 1 0,0 0 0,0-1 0,0 1 0,-1-1 0,1 0 0,0 0 0,-1 0 0,0 0 0,-1 1 0,1-1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78 24575,'0'-7'0,"0"0"0,0 2 0,0 1 0,0 1 0,0 1 0,0 1 0,0-1 0,0 0 0,0-1 0,0 0 0,0 1 0,0 0 0,0 0 0,0 0 0,0 1 0,0 1 0,-1-1 0,0 0 0,0 0 0,1 1 0,-1-1 0,0 0 0,0 1 0,0-1 0,0 1 0,0 0 0,0-1 0,0 1 0,0-1 0,0 1 0,0 0 0,0 0 0,0-1 0,0 1 0,1-1 0,-1 1 0,0-1 0,0 0 0,-1 0 0,0 0 0,0-1 0,1 1 0,0 0 0,0 1 0,0 0 0,0-1 0,0 1 0,-1-1 0,1 1 0,-1 0 0,0 0 0,-1-1 0,-1 1 0,0 0 0,-1 0 0,1 0 0,-1 0 0,0 0 0,0 0 0,0 0 0,0 0 0,1 0 0,0 0 0,0 0 0,0 0 0,1 0 0,0 0 0,0-1 0,0 1 0,0-1 0,0 0 0,0 0 0,0 0 0,-1 1 0,1-2 0,-2 2 0,1 0 0,0-1 0,-1 1 0,2-1 0,-1 1 0,0 0 0,1 0 0,-2 0 0,2 0 0,-1 0 0,0 0 0,-1 0 0,1 0 0,-1 0 0,1 0 0,-1 0 0,0 0 0,1 0 0,-1 0 0,1 0 0,0 0 0,-2 0 0,2 0 0,-2 0 0,1 0 0,-1 0 0,1 0 0,0 0 0,1 0 0,-1 0 0,2 0 0,-1 1 0,0-1 0,-1 1 0,0 1 0,-1-2 0,1 1 0,-1 0 0,1-1 0,1 0 0,-1 0 0,2 0 0,-2 1 0,2-1 0,-2 1 0,0-1 0,0 0 0,0 1 0,0-1 0,0 1 0,0-1 0,0 0 0,0 0 0,1 0 0,0 0 0,0 0 0,1 0 0,-1 0 0,0 0 0,1 0 0,-2 1 0,2-1 0,-2 0 0,2 0 0,-1 1 0,1-1 0,0 1 0,0-1 0,-1 0 0,1 0 0,-1 0 0,1 0 0,0 0 0,0 0 0,-1 0 0,1 0 0,0 0 0,0 0 0,0 0 0,0 0 0,0 0 0,0 0 0,0 0 0,0 0 0,0 0 0,0 0 0,0 0 0,-1 0 0,1 0 0,1 0 0,-1 0 0,1 0 0,0 0 0,0 0 0,0 0 0,0 0 0,1 0 0,-1 0 0,2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48:3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24575,'7'0'0,"-1"0"0,3 0 0,-2 0 0,0 0 0,0 0 0,-1 0 0,1 0 0,-2 0 0,1 0 0,-2 0 0,1 0 0,-2 0 0,2 0 0,-2 0 0,2 0 0,-1-1 0,2 1 0,-1-1 0,2 0 0,-1 1 0,0-1 0,1 1 0,-1 0 0,0 0 0,0 0 0,0 0 0,-1 0 0,0 0 0,0 0 0,-1 0 0,0 0 0,-1 0 0,1 0 0,-1 0 0,1 0 0,1 0 0,-1 0 0,1 0 0,0 0 0,1 0 0,0 0 0,0 0 0,1 0 0,-1 0 0,2 0 0,-2 0 0,2 0 0,-1 0 0,0 0 0,-1 0 0,0 0 0,0 0 0,-1 0 0,1 0 0,-1 0 0,1 0 0,0 0 0,1 0 0,-1 0 0,1 0 0,0 0 0,-1 0 0,1 0 0,-1 0 0,-1 0 0,2 0 0,-2 0 0,2 0 0,-1 0 0,2 0 0,0 0 0,0 0 0,-1 0 0,0 0 0,-1 0 0,0 0 0,-1 1 0,1-1 0,-1 0 0,1 2 0,0-2 0,-1 1 0,0-1 0,-1 1 0,0-1 0,-1 0 0,0 0 0,0 0 0,0 1 0,0-1 0,0 1 0,1 0 0,0-1 0,-1 1 0,1-1 0,-1 1 0,1-1 0,0 1 0,0-1 0,0 0 0,-1 0 0,0 0 0,0 1 0,0-1 0,0 1 0,0 0 0,0-1 0,-1 1 0,1-1 0,-2 1 0,2-1 0,-2 1 0,1-1 0,0 0 0,0 1 0,0-1 0,0 1 0,0-1 0,0 0 0,0 0 0,-1 0 0,1 0 0,0 1 0,-1-1 0,1 0 0,-1 0 0,1 0 0,0 0 0,0 0 0,-1 0 0,1 0 0,-1 0 0,0 0 0,1 0 0,-1 0 0,1 0 0,-1 0 0,0 0 0,0 0 0,0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2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24575,'0'10'0,"0"0"0,0 1 0,0 1 0,1 1 0,0-2 0,1 1 0,0-3 0,0 1 0,0-1 0,-1 0 0,1 0 0,-1 0 0,0 1 0,0-2 0,0 0 0,0-1 0,0 0 0,-1-1 0,2 0 0,-1 0 0,-1-1 0,1 3 0,1-2 0,-2 1 0,1-1 0,-1 0 0,0 0 0,0 1 0,0-1 0,0 3 0,0-2 0,0 2 0,0 1 0,0 0 0,0 2 0,0-1 0,0 0 0,0-1 0,0-2 0,0 1 0,0-2 0,0 1 0,0 1 0,0-3 0,0 3 0,0-3 0,0 2 0,0-1 0,0 2 0,0-1 0,0 0 0,0 0 0,0 0 0,0 1 0,0 1 0,0-1 0,0 1 0,0 1 0,0-2 0,0 4 0,0-1 0,0 1 0,0 2 0,0 0 0,0 0 0,1-2 0,0-2 0,0-1 0,-1 0 0,0-1 0,1-1 0,0 0 0,0-1 0,-1 1 0,0-1 0,1 0 0,0 1 0,0-1 0,-1 3 0,0 1 0,0 1 0,0 1 0,0-1 0,0 0 0,0 0 0,0 0 0,0 2 0,0-2 0,0 1 0,0 0 0,0-3 0,0-1 0,0-4 0,0-2 0,0 1 0,0-3 0,0 3 0,0 4 0,0 4 0,0 4 0,0-1 0,0 0 0,0-4 0,0 2 0,0-3 0,0 2 0,0 0 0,0-1 0,0 1 0,0-1 0,-2-1 0,2-1 0,-1-1 0,1-1 0,0-1 0,0 0 0,0-1 0,0 0 0,0-1 0,0-1 0,0 0 0,0 0 0,0 0 0,0 1 0,0 0 0,0 0 0,0-2 0,0-1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2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24575,'10'0'0,"1"0"0,3 0 0,-2 0 0,7 0 0,-3 0 0,3 0 0,-1 0 0,-1 0 0,1 2 0,0-1 0,0 3 0,0 0 0,-1 0 0,1 1 0,0 0 0,-3-1 0,2 0 0,-3-2 0,0 0 0,1-1 0,-3 0 0,4 1 0,-4-2 0,3 2 0,-2-1 0,0-1 0,0 2 0,-2-2 0,2 1 0,-2 0 0,0 0 0,3-1 0,-3 0 0,3 0 0,-2 0 0,0 0 0,3 0 0,-2 0 0,2 0 0,-2 0 0,0 0 0,0 0 0,0 0 0,0 0 0,0 0 0,0 0 0,1 0 0,0 0 0,0 0 0,-1 0 0,0 0 0,0 0 0,1 0 0,0 0 0,2 0 0,0 0 0,-1 0 0,0 0 0,-2 0 0,2 0 0,-1 0 0,3 0 0,-2 0 0,2 0 0,-2 0 0,3 0 0,-4 0 0,3 0 0,-4 0 0,2 0 0,0 0 0,-2 0 0,4 0 0,-3 0 0,2 0 0,0 0 0,0 0 0,1 0 0,-2 0 0,1 0 0,-2 0 0,-1 0 0,-1 0 0,0 0 0,1 0 0,0 0 0,2-2 0,0 2 0,2-2 0,-2 2 0,-1-1 0,1-1 0,-1 1 0,2 0 0,-3-1 0,2 1 0,-2 0 0,0 1 0,0 0 0,0 0 0,0 0 0,1 0 0,0 0 0,1 0 0,-2 0 0,-1 0 0,0 0 0,0 0 0,-1 0 0,1 0 0,0 0 0,0 0 0,1 0 0,0 0 0,0 0 0,0 2 0,-1-1 0,1 2 0,0 0 0,-1 0 0,-1-1 0,-2-1 0,1 1 0,-1-2 0,0 2 0,-2-1 0,1-1 0,-1 3 0,0-2 0,0 1 0,0 0 0,0-1 0,0 1 0,1-2 0,0 3 0,1-3 0,-3 3 0,3-3 0,-3 2 0,2-1 0,-1 0 0,1 1 0,1-2 0,0 1 0,0 1 0,1-2 0,-1 1 0,0 1 0,1-2 0,-1 1 0,0-1 0,0 0 0,-1 0 0,1 0 0,-3 0 0,1 0 0,-1 0 0,0 0 0,1 0 0,1 0 0,0 0 0,-1 0 0,1 0 0,-1 0 0,3 0 0,1 0 0,-1 1 0,2 0 0,0-1 0,-1 1 0,2-1 0,-3 0 0,1 0 0,-1 0 0,-1 0 0,-1 0 0,1 0 0,-1 0 0,1 0 0,-1 0 0,1 0 0,-2 0 0,1 0 0,-1 2 0,0-2 0,-1 2 0,1-1 0,0 0 0,0-1 0,0 0 0,2 0 0,-3 0 0,3 0 0,-1 0 0,0 0 0,-1 0 0,-1 0 0,0 0 0,0 0 0,-1 0 0,1 0 0,-1 0 0,-1 0 0,0 0 0,-1 1 0,1 0 0,-1 0 0,0-1 0,-1 0 0,0 0 0,0 0 0,2 0 0,0 0 0,1 0 0,-2 0 0,0 0 0,-1 0 0,0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3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24575,'5'5'0,"2"1"0,-1 1 0,2-1 0,-2 2 0,1-2 0,-1 0 0,2 0 0,-2-1 0,-1 1 0,3 2 0,-1-2 0,1 1 0,1 1 0,-2-1 0,0 2 0,0 1 0,-1-2 0,0 1 0,-1-3 0,1 2 0,0-2 0,0 0 0,0 1 0,0 0 0,0 1 0,0-1 0,0 0 0,0 0 0,1 0 0,0 1 0,5 4 0,-4-3 0,3 1 0,-7-4 0,1-1 0,-3 0 0,1-3 0,-1 1 0,1-2 0,-1 0 0,0 0 0,1 0 0,-3 1 0,2-1 0,-1-1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4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24575,'0'14'0,"0"3"0,0-2 0,0-5 0,0 6 0,0-5 0,0 6 0,0-1 0,0 0 0,0-2 0,0-2 0,0 1 0,0-1 0,0-1 0,0-1 0,0-1 0,0-1 0,0-1 0,0-1 0,0 0 0,0 0 0,0-2 0,0 2 0,0-2 0,0 2 0,1-1 0,0-1 0,1-1 0,-1 0 0,0 0 0,0 0 0,-1 0 0,2 0 0,-1 0 0,-1-1 0,3 0 0,-3 1 0,2-1 0,-1 2 0,0 0 0,0-1 0,1-1 0,-1 0 0,0 0 0,0-2 0,1 1 0,0-1 0,1 0 0,0 1 0,1 0 0,0 0 0,0-1 0,2 0 0,0 0 0,-1 0 0,1 0 0,0 0 0,0 0 0,0 0 0,0 0 0,1 0 0,1 0 0,1 0 0,-1 0 0,-1 0 0,-1 0 0,1 0 0,1 1 0,0 0 0,2 1 0,-2-2 0,2 3 0,-1-3 0,2 2 0,-1-1 0,2 2 0,-2-1 0,1 0 0,-1 1 0,1-2 0,-2 3 0,2-1 0,-1 0 0,-1 0 0,-2 0 0,2 0 0,-3-2 0,1 0 0,0 1 0,-2-1 0,0 1 0,0-2 0,0 3 0,1-3 0,0 2 0,0-2 0,1 0 0,0 0 0,2 0 0,0 0 0,2 0 0,0 0 0,0 0 0,-2 0 0,-1 0 0,-1 0 0,0 0 0,0 0 0,1 0 0,-2 0 0,2 0 0,-1-1 0,0 0 0,0 0 0,-1-1 0,0 1 0,-1 1 0,-2-1 0,0 1 0,-3-2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03:39:4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24575,'0'-7'0,"0"0"0,0 4 0,0 2 0,0-2 0,0 1 0,0 0 0,0-1 0,0 0 0,0 0 0,2 1 0,-2-2 0,2 2 0,0-3 0,0 1 0,0 1 0,0-1 0,-1 1 0,1 0 0,-1 2 0,1 0 0,0 1 0,2 0 0,3 0 0,-2 0 0,5 1 0,-3 1 0,5 1 0,-2 1 0,3 0 0,-3 2 0,0-2 0,2 1 0,-3-1 0,4 2 0,-3-2 0,1 1 0,0-1 0,0 2 0,-1-3 0,1 1 0,-1 0 0,1 1 0,-2 0 0,3 0 0,-3 1 0,2-3 0,-2 3 0,1-3 0,-1 2 0,1-1 0,1 0 0,0 0 0,2 0 0,0 0 0,0-1 0,0 1 0,-1-1 0,-3 0 0,1-2 0,-3 2 0,4-1 0,-1 0 0,2 0 0,-2 0 0,-1 1 0,0-1 0,-2 0 0,2 1 0,0-1 0,0 1 0,0-1 0,0 1 0,-2 0 0,1 0 0,-1 0 0,0-1 0,1 0 0,-2 0 0,3 1 0,-3 0 0,1-1 0,-1 0 0,-1 0 0,0-1 0,0 2 0,-1-2 0,2 1 0,-3 0 0,2 0 0,0 1 0,0 0 0,0 0 0,0 1 0,0-1 0,1 1 0,-1-1 0,0 0 0,-1-1 0,0 1 0,-2-2 0,1 0 0,-2 1 0,0-2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F59D7-E138-E44A-AC7A-2188D626815F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18F6E-3451-8F45-8448-D80CF0223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6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land surface stations across the globe, subjected to a common suite of quality assurance, more than 100,000 stations 180 countries and territories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18F6E-3451-8F45-8448-D80CF02234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A40-FF50-6741-9285-FA0C371E3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56B17-127D-8F44-8665-8FC9D04E7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8FB-8A0C-2C45-B832-A7D228EC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9982-1BAE-CC4D-8989-29B4A296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F2AFE-9E38-F948-8C0B-9EEE805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949D-830E-6B40-B980-3B1A528A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B5052-7D03-7A48-BF67-F1D013115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2182-167C-8B4C-84EC-71F4FEDB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93E7A-0194-AA47-B3EF-0AA12FFD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506-C1E4-074B-8142-FB34CEEB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C77E1-34BB-D945-9431-914E75B7C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C2332-9AA3-1B4B-9B27-590066DB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7DD4-3F4A-154F-98AC-4E20CB4F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8DFB6-3A41-6246-B791-C3BC1321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0211-8113-7B43-B8D1-2EC0E336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CFDC-3A49-EE43-86FC-2D9F3C7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B05-B4F5-9F44-ABDD-4CCB65FB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8032-8343-8148-A6AA-7F4BFD69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7D0E6-E899-1C4B-9E4B-B1AF854C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6EDC2-D50F-984A-8A81-94CFB6AE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8E4B-8FBF-CD4F-BAB2-ECA27EE8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7B30E-D256-3546-928E-FDA8315F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62CD-74CB-4E4E-9ECF-B1C353E5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1684-D61B-BA43-A01F-CA512D31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921E7-A261-D347-8117-8683ACDC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BE8A-A3DE-074A-B576-C14BD425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2B6D-C9AE-D04C-8F89-1847E443D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DAD5B-6C7D-BE43-9FD8-3EDF687C3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075A9-5139-EB43-A944-A5E4F097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4EC3C-8CA5-FB46-A966-0FB971CC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D20D9-3FB1-DC43-BE16-AD3980F4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33C8-4FFB-634E-8793-C6DB6308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190F6-5F35-0041-885B-2E5A99E3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4F0E-779C-1441-853A-F60E59D6C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407E7-6DAE-DC48-A508-DBAB063AB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344D7-830B-4446-B4B7-FE1025EF5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DD029-3137-954F-8213-6C57A52D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EB9D1-A283-8943-B7CA-B8533F57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439E8-63F3-1A4D-90B1-67A87B8B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0DBD-F6EE-AD47-A577-E99613C4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247D5-FBB3-2F4A-B5E9-28587117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7AB0A-C188-0649-A292-2A1242CD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7E241-527A-2F4B-88A2-DBD18C29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07157-4FB9-4946-AB53-6974B5ED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9854D-9D05-B34A-9438-76784F24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4E63-FC94-824F-B6E9-819CD77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654B-45F3-1644-9860-A3E431DC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BDD5-E495-7C4B-B651-4CAC1CC41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4CF9A-C7EB-734A-B872-63823BB88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F7D09-D059-EA40-B7C5-94153E5A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B1B2E-FBBD-EF4F-AE17-C73A8CF1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52CE9-461D-1A40-877D-49E88B0E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4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7B66-A676-3349-8898-9DB16FFE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4F02B-8BA4-2640-944E-92D3C45E3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AA4D1-C353-7746-9C0F-3A751EB8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7B569-0432-954D-907A-A6C8FC4A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5F3D-D3AF-C448-BB47-2D846E68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82BDC-F665-2246-8AE7-59C389B3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8565C-05C5-3D40-8E1C-FE31303C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DB9F-E7AE-7243-B4BC-9EA3A270A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0052-7768-E744-864E-84B0ABAE0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5633-DDD1-5C43-8E99-2B7AF84281E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2F3BC-A5CE-8E4E-8B1B-CCB8E4CF9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D9855-5979-D745-A569-2BA0ED579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68967-FCDC-4A49-80D9-05403B36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0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dc.noaa.gov/cdo-web/datasets/GHCND/locations/FIPS:25027/detai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20.png"/><Relationship Id="rId42" Type="http://schemas.openxmlformats.org/officeDocument/2006/relationships/customXml" Target="../ink/ink20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hyperlink" Target="https://www1.ncdc.noaa.gov/pub/data/cdo/documentation/GHCND_documentation.pdf" TargetMode="External"/><Relationship Id="rId16" Type="http://schemas.openxmlformats.org/officeDocument/2006/relationships/customXml" Target="../ink/ink7.xml"/><Relationship Id="rId11" Type="http://schemas.openxmlformats.org/officeDocument/2006/relationships/image" Target="../media/image15.png"/><Relationship Id="rId32" Type="http://schemas.openxmlformats.org/officeDocument/2006/relationships/customXml" Target="../ink/ink15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9.png"/><Relationship Id="rId5" Type="http://schemas.openxmlformats.org/officeDocument/2006/relationships/image" Target="../media/image1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3.png"/><Relationship Id="rId30" Type="http://schemas.openxmlformats.org/officeDocument/2006/relationships/customXml" Target="../ink/ink14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4.png"/><Relationship Id="rId77" Type="http://schemas.openxmlformats.org/officeDocument/2006/relationships/image" Target="../media/image48.png"/><Relationship Id="rId8" Type="http://schemas.openxmlformats.org/officeDocument/2006/relationships/customXml" Target="../ink/ink3.xml"/><Relationship Id="rId51" Type="http://schemas.openxmlformats.org/officeDocument/2006/relationships/image" Target="../media/image35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52.png"/><Relationship Id="rId3" Type="http://schemas.openxmlformats.org/officeDocument/2006/relationships/image" Target="../media/image11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customXml" Target="../ink/ink9.xml"/><Relationship Id="rId41" Type="http://schemas.openxmlformats.org/officeDocument/2006/relationships/image" Target="../media/image3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88" Type="http://schemas.openxmlformats.org/officeDocument/2006/relationships/hyperlink" Target="https://www.worldofmaps.net/en/north-america/maps-of-massachusetts-usa/map-of-massachusetts-population-density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customXml" Target="../ink/ink4.xml"/><Relationship Id="rId31" Type="http://schemas.openxmlformats.org/officeDocument/2006/relationships/image" Target="../media/image2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38.xml"/><Relationship Id="rId81" Type="http://schemas.openxmlformats.org/officeDocument/2006/relationships/image" Target="../media/image50.png"/><Relationship Id="rId86" Type="http://schemas.openxmlformats.org/officeDocument/2006/relationships/customXml" Target="../ink/ink42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9" Type="http://schemas.openxmlformats.org/officeDocument/2006/relationships/image" Target="../media/image2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7.png"/><Relationship Id="rId76" Type="http://schemas.openxmlformats.org/officeDocument/2006/relationships/customXml" Target="../ink/ink37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4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2.png"/><Relationship Id="rId66" Type="http://schemas.openxmlformats.org/officeDocument/2006/relationships/customXml" Target="../ink/ink32.xml"/><Relationship Id="rId87" Type="http://schemas.openxmlformats.org/officeDocument/2006/relationships/image" Target="../media/image53.png"/><Relationship Id="rId61" Type="http://schemas.openxmlformats.org/officeDocument/2006/relationships/image" Target="../media/image40.png"/><Relationship Id="rId82" Type="http://schemas.openxmlformats.org/officeDocument/2006/relationships/customXml" Target="../ink/ink40.xml"/><Relationship Id="rId1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55F93-E14E-5A4B-BDBC-EEFF69A45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82" t="9618" r="6440" b="6744"/>
          <a:stretch/>
        </p:blipFill>
        <p:spPr>
          <a:xfrm>
            <a:off x="1434351" y="1"/>
            <a:ext cx="9323297" cy="6857999"/>
          </a:xfrm>
        </p:spPr>
      </p:pic>
    </p:spTree>
    <p:extLst>
      <p:ext uri="{BB962C8B-B14F-4D97-AF65-F5344CB8AC3E}">
        <p14:creationId xmlns:p14="http://schemas.microsoft.com/office/powerpoint/2010/main" val="9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2ADC3D-046B-5447-824D-13AA8D0060EC}"/>
              </a:ext>
            </a:extLst>
          </p:cNvPr>
          <p:cNvSpPr txBox="1"/>
          <p:nvPr/>
        </p:nvSpPr>
        <p:spPr>
          <a:xfrm>
            <a:off x="8699501" y="69165"/>
            <a:ext cx="34925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 using derived weather metrics as predictors: </a:t>
            </a:r>
            <a:r>
              <a:rPr lang="en-US" sz="1600" dirty="0"/>
              <a:t>Glaze or rime, Avg relative humidity, </a:t>
            </a:r>
            <a:r>
              <a:rPr lang="en-US" sz="1600" dirty="0" err="1"/>
              <a:t>AvgTempWeek</a:t>
            </a:r>
            <a:r>
              <a:rPr lang="en-US" sz="1600" dirty="0"/>
              <a:t>, </a:t>
            </a:r>
            <a:r>
              <a:rPr lang="en-US" sz="1600" dirty="0" err="1"/>
              <a:t>ChangeInAverageTempWeek</a:t>
            </a:r>
            <a:r>
              <a:rPr lang="en-US" sz="1600" dirty="0"/>
              <a:t>, </a:t>
            </a:r>
            <a:r>
              <a:rPr lang="en-US" sz="1600" dirty="0" err="1"/>
              <a:t>AvgPrecipWeek</a:t>
            </a:r>
            <a:r>
              <a:rPr lang="en-US" sz="1600" dirty="0"/>
              <a:t>, </a:t>
            </a:r>
            <a:r>
              <a:rPr lang="en-US" sz="1600" dirty="0" err="1"/>
              <a:t>AvgSnowWeek</a:t>
            </a:r>
            <a:r>
              <a:rPr lang="en-US" sz="1600" dirty="0"/>
              <a:t>, </a:t>
            </a:r>
            <a:r>
              <a:rPr lang="en-US" sz="1600" dirty="0" err="1"/>
              <a:t>ChangeInTempDay</a:t>
            </a:r>
            <a:r>
              <a:rPr lang="en-US" sz="1600" dirty="0"/>
              <a:t>, </a:t>
            </a:r>
            <a:r>
              <a:rPr lang="en-US" sz="1600" dirty="0" err="1"/>
              <a:t>TotalPrecipWeek</a:t>
            </a:r>
            <a:r>
              <a:rPr lang="en-US" sz="1600" dirty="0"/>
              <a:t>, </a:t>
            </a:r>
            <a:r>
              <a:rPr lang="en-US" sz="1600" dirty="0" err="1"/>
              <a:t>TotalSnowfallWeek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0.329</a:t>
            </a:r>
          </a:p>
          <a:p>
            <a:r>
              <a:rPr lang="en-US" dirty="0"/>
              <a:t>Intercept = 390.87 cases</a:t>
            </a:r>
          </a:p>
          <a:p>
            <a:endParaRPr lang="en-US" dirty="0"/>
          </a:p>
          <a:p>
            <a:r>
              <a:rPr lang="en-US" dirty="0"/>
              <a:t>Coefficients* =  </a:t>
            </a:r>
          </a:p>
          <a:p>
            <a:r>
              <a:rPr lang="en-US" dirty="0"/>
              <a:t>-86.09 cases when ‘Glaze or Rime’ </a:t>
            </a:r>
          </a:p>
          <a:p>
            <a:r>
              <a:rPr lang="en-US" dirty="0"/>
              <a:t>+0.92 cases per additional 1% humidity </a:t>
            </a:r>
          </a:p>
          <a:p>
            <a:r>
              <a:rPr lang="en-US" dirty="0"/>
              <a:t>-5.00 case per additional degree average weekly temp </a:t>
            </a:r>
          </a:p>
          <a:p>
            <a:r>
              <a:rPr lang="en-US" dirty="0"/>
              <a:t>+49.46 per additional inch average weekly snow</a:t>
            </a:r>
          </a:p>
          <a:p>
            <a:r>
              <a:rPr lang="en-US" dirty="0"/>
              <a:t>-2.79 per additional degree of change in temp daily </a:t>
            </a:r>
          </a:p>
          <a:p>
            <a:endParaRPr lang="en-US" dirty="0"/>
          </a:p>
          <a:p>
            <a:r>
              <a:rPr lang="en-US" dirty="0"/>
              <a:t>* Only showing statistically significant variables p &lt; 0.05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91840A-5BDC-B745-9A3C-8DF5238B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7" t="8245" r="9216" b="6530"/>
          <a:stretch/>
        </p:blipFill>
        <p:spPr>
          <a:xfrm>
            <a:off x="0" y="193493"/>
            <a:ext cx="8581885" cy="6537507"/>
          </a:xfrm>
        </p:spPr>
      </p:pic>
    </p:spTree>
    <p:extLst>
      <p:ext uri="{BB962C8B-B14F-4D97-AF65-F5344CB8AC3E}">
        <p14:creationId xmlns:p14="http://schemas.microsoft.com/office/powerpoint/2010/main" val="34246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D87248-C517-2E43-A871-71AC4F1FB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6" t="8537" r="7096" b="6238"/>
          <a:stretch/>
        </p:blipFill>
        <p:spPr>
          <a:xfrm>
            <a:off x="0" y="0"/>
            <a:ext cx="9206628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D11ED-BAF6-3B4E-8807-EA96B2A413DD}"/>
              </a:ext>
            </a:extLst>
          </p:cNvPr>
          <p:cNvSpPr txBox="1"/>
          <p:nvPr/>
        </p:nvSpPr>
        <p:spPr>
          <a:xfrm>
            <a:off x="9206628" y="438236"/>
            <a:ext cx="28601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 using derived weather metrics and one hot encoding of seasons as predictors.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0.452</a:t>
            </a:r>
          </a:p>
          <a:p>
            <a:r>
              <a:rPr lang="en-US" dirty="0"/>
              <a:t>Intercept = 10.16 cases (corresponds to summer)</a:t>
            </a:r>
          </a:p>
          <a:p>
            <a:endParaRPr lang="en-US" dirty="0"/>
          </a:p>
          <a:p>
            <a:r>
              <a:rPr lang="en-US" dirty="0"/>
              <a:t>Coefficients* =  </a:t>
            </a:r>
          </a:p>
          <a:p>
            <a:r>
              <a:rPr lang="en-US" dirty="0"/>
              <a:t>-104.9523 cases when ‘Glaze or Rime’ </a:t>
            </a:r>
          </a:p>
          <a:p>
            <a:r>
              <a:rPr lang="en-US" dirty="0"/>
              <a:t>+28.67 cases per inch of average snowfall in the week</a:t>
            </a:r>
          </a:p>
          <a:p>
            <a:r>
              <a:rPr lang="en-US" dirty="0"/>
              <a:t>+118.86 cases in Fall</a:t>
            </a:r>
          </a:p>
          <a:p>
            <a:r>
              <a:rPr lang="en-US" dirty="0"/>
              <a:t>+318.08 cases in Winter</a:t>
            </a:r>
          </a:p>
          <a:p>
            <a:r>
              <a:rPr lang="en-US" dirty="0"/>
              <a:t>+103.36 in Spring</a:t>
            </a:r>
          </a:p>
          <a:p>
            <a:endParaRPr lang="en-US" dirty="0"/>
          </a:p>
          <a:p>
            <a:r>
              <a:rPr lang="en-US" dirty="0"/>
              <a:t>* Only showing statistically significant variables p &lt; 0.05</a:t>
            </a:r>
          </a:p>
        </p:txBody>
      </p:sp>
    </p:spTree>
    <p:extLst>
      <p:ext uri="{BB962C8B-B14F-4D97-AF65-F5344CB8AC3E}">
        <p14:creationId xmlns:p14="http://schemas.microsoft.com/office/powerpoint/2010/main" val="69842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e tree shown in winter, spring, summer, and fall">
            <a:extLst>
              <a:ext uri="{FF2B5EF4-FFF2-40B4-BE49-F238E27FC236}">
                <a16:creationId xmlns:a16="http://schemas.microsoft.com/office/drawing/2014/main" id="{CF2E4A0B-DF20-0747-8564-EE260CB5D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18249"/>
          <a:stretch/>
        </p:blipFill>
        <p:spPr bwMode="auto">
          <a:xfrm>
            <a:off x="723901" y="922142"/>
            <a:ext cx="4660900" cy="50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rapluie arc en ciel">
            <a:extLst>
              <a:ext uri="{FF2B5EF4-FFF2-40B4-BE49-F238E27FC236}">
                <a16:creationId xmlns:a16="http://schemas.microsoft.com/office/drawing/2014/main" id="{758AF67E-904B-1946-B0D2-F8A2238B3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r="5252"/>
          <a:stretch/>
        </p:blipFill>
        <p:spPr bwMode="auto">
          <a:xfrm>
            <a:off x="6096000" y="922142"/>
            <a:ext cx="5867401" cy="50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2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4AFFE2-9040-DC4E-B24D-B7A088D3F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83" r="8623"/>
          <a:stretch/>
        </p:blipFill>
        <p:spPr>
          <a:xfrm>
            <a:off x="5209611" y="3071835"/>
            <a:ext cx="6513533" cy="3683794"/>
          </a:xfrm>
        </p:spPr>
      </p:pic>
      <p:pic>
        <p:nvPicPr>
          <p:cNvPr id="2050" name="Picture 2" descr="3 Reasons You're More Susceptible to Getting Sick in The Winter">
            <a:extLst>
              <a:ext uri="{FF2B5EF4-FFF2-40B4-BE49-F238E27FC236}">
                <a16:creationId xmlns:a16="http://schemas.microsoft.com/office/drawing/2014/main" id="{9B0BA2CE-EFE6-DF4E-A756-7EBFE50EE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102371"/>
            <a:ext cx="4623844" cy="26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0B68ED-B28B-E042-A2A7-E321A562DB84}"/>
              </a:ext>
            </a:extLst>
          </p:cNvPr>
          <p:cNvSpPr txBox="1"/>
          <p:nvPr/>
        </p:nvSpPr>
        <p:spPr>
          <a:xfrm>
            <a:off x="1888909" y="327634"/>
            <a:ext cx="5558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Investigating</a:t>
            </a:r>
          </a:p>
          <a:p>
            <a:r>
              <a:rPr lang="en-US" sz="5400" b="1" dirty="0"/>
              <a:t>prevailing beliefs</a:t>
            </a:r>
            <a:r>
              <a:rPr lang="en-US" sz="5400" dirty="0"/>
              <a:t> around </a:t>
            </a:r>
            <a:r>
              <a:rPr lang="en-US" sz="5400" b="1" dirty="0"/>
              <a:t>weather</a:t>
            </a:r>
            <a:r>
              <a:rPr lang="en-US" sz="5400" dirty="0"/>
              <a:t> and </a:t>
            </a:r>
            <a:r>
              <a:rPr lang="en-US" sz="5400" b="1" dirty="0"/>
              <a:t>illness</a:t>
            </a:r>
            <a:endParaRPr lang="en-US" sz="5400" dirty="0"/>
          </a:p>
        </p:txBody>
      </p:sp>
      <p:pic>
        <p:nvPicPr>
          <p:cNvPr id="2052" name="Picture 4" descr="Cold &amp; Flu Season road sign">
            <a:extLst>
              <a:ext uri="{FF2B5EF4-FFF2-40B4-BE49-F238E27FC236}">
                <a16:creationId xmlns:a16="http://schemas.microsoft.com/office/drawing/2014/main" id="{816ECCFD-AAE9-B540-9F0F-4F37DEA6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" y="3743954"/>
            <a:ext cx="4300604" cy="29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ective Fiction Silhouette Clip Art - Magnifying Glass Sherlock Holmes,  HD Png Download , Transparent Png Image - PNGitem">
            <a:extLst>
              <a:ext uri="{FF2B5EF4-FFF2-40B4-BE49-F238E27FC236}">
                <a16:creationId xmlns:a16="http://schemas.microsoft.com/office/drawing/2014/main" id="{68172AB9-01A1-CD46-B381-E6C1EF1B5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17160"/>
          <a:stretch/>
        </p:blipFill>
        <p:spPr bwMode="auto">
          <a:xfrm flipH="1">
            <a:off x="-36826" y="0"/>
            <a:ext cx="1918168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8F52-D69F-1F43-9346-584B914E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599"/>
            <a:ext cx="9144000" cy="2463801"/>
          </a:xfrm>
        </p:spPr>
        <p:txBody>
          <a:bodyPr>
            <a:normAutofit fontScale="90000"/>
          </a:bodyPr>
          <a:lstStyle/>
          <a:p>
            <a:r>
              <a:rPr lang="en-US" dirty="0"/>
              <a:t>Why quantify the role of weather on spread of infectious illness?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3CA14-1413-8140-8935-40BE87AE2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9438"/>
            <a:ext cx="9144000" cy="1338262"/>
          </a:xfrm>
        </p:spPr>
        <p:txBody>
          <a:bodyPr/>
          <a:lstStyle/>
          <a:p>
            <a:r>
              <a:rPr lang="en-US" dirty="0"/>
              <a:t>Hypothesis: Weather alone cannot explain more than 33% of the variability in spread of covid-19</a:t>
            </a:r>
          </a:p>
          <a:p>
            <a:endParaRPr lang="en-US" dirty="0"/>
          </a:p>
        </p:txBody>
      </p:sp>
      <p:pic>
        <p:nvPicPr>
          <p:cNvPr id="4098" name="Picture 2" descr="SCIENCE AND HUMAN BEHAVIOR">
            <a:extLst>
              <a:ext uri="{FF2B5EF4-FFF2-40B4-BE49-F238E27FC236}">
                <a16:creationId xmlns:a16="http://schemas.microsoft.com/office/drawing/2014/main" id="{143234DE-A33D-864D-B43D-435B8A3E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53240"/>
            <a:ext cx="2794000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53BECE-ED31-5F43-904B-3F02A2B6B0DE}"/>
              </a:ext>
            </a:extLst>
          </p:cNvPr>
          <p:cNvSpPr txBox="1"/>
          <p:nvPr/>
        </p:nvSpPr>
        <p:spPr>
          <a:xfrm>
            <a:off x="5118100" y="4189602"/>
            <a:ext cx="87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C0B79AF-1B72-FE43-9E29-15BE5EFB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922" y="3853240"/>
            <a:ext cx="5102578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589AA-EFFA-934F-9010-ED060A44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3" r="3851" b="14578"/>
          <a:stretch/>
        </p:blipFill>
        <p:spPr>
          <a:xfrm>
            <a:off x="504433" y="187890"/>
            <a:ext cx="10367057" cy="105736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8542D5-9723-3F42-883B-529F17B4C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61" r="8618"/>
          <a:stretch/>
        </p:blipFill>
        <p:spPr>
          <a:xfrm>
            <a:off x="5386192" y="1644832"/>
            <a:ext cx="6805808" cy="455571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CD4F0-B35A-F04C-B70F-18AEA84AE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8" r="43198"/>
          <a:stretch/>
        </p:blipFill>
        <p:spPr>
          <a:xfrm>
            <a:off x="0" y="1644832"/>
            <a:ext cx="4780362" cy="4352794"/>
          </a:xfrm>
          <a:prstGeom prst="rect">
            <a:avLst/>
          </a:prstGeom>
        </p:spPr>
      </p:pic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B5D4F321-FAF0-7E44-A799-CD9F672F7A94}"/>
              </a:ext>
            </a:extLst>
          </p:cNvPr>
          <p:cNvSpPr/>
          <p:nvPr/>
        </p:nvSpPr>
        <p:spPr>
          <a:xfrm>
            <a:off x="4630050" y="3429000"/>
            <a:ext cx="731090" cy="47912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E11C0-90B2-D44C-BA9A-05B50E188C26}"/>
              </a:ext>
            </a:extLst>
          </p:cNvPr>
          <p:cNvSpPr txBox="1"/>
          <p:nvPr/>
        </p:nvSpPr>
        <p:spPr>
          <a:xfrm>
            <a:off x="125260" y="6500833"/>
            <a:ext cx="11611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NOAA link for Worcester County, MA: </a:t>
            </a:r>
            <a:r>
              <a:rPr lang="en-US" sz="1600" dirty="0">
                <a:hlinkClick r:id="rId5"/>
              </a:rPr>
              <a:t>https://www.ncdc.noaa.gov/cdo-web/datasets/GHCND/locations/FIPS:25027/detail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8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F4ABA396-2AD5-EC4E-BC9B-CE0745B66E4A}"/>
              </a:ext>
            </a:extLst>
          </p:cNvPr>
          <p:cNvGrpSpPr/>
          <p:nvPr/>
        </p:nvGrpSpPr>
        <p:grpSpPr>
          <a:xfrm>
            <a:off x="-2322" y="19050"/>
            <a:ext cx="8610600" cy="6286500"/>
            <a:chOff x="330201" y="285750"/>
            <a:chExt cx="8610600" cy="6286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DFEDF53-A596-6942-9FFC-9240121DBC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4" r="1320" b="7633"/>
            <a:stretch/>
          </p:blipFill>
          <p:spPr bwMode="auto">
            <a:xfrm>
              <a:off x="330201" y="285750"/>
              <a:ext cx="8610600" cy="628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E3F606-4D82-894B-94E9-967453F8E69F}"/>
                    </a:ext>
                  </a:extLst>
                </p14:cNvPr>
                <p14:cNvContentPartPr/>
                <p14:nvPr/>
              </p14:nvContentPartPr>
              <p14:xfrm>
                <a:off x="3281674" y="853495"/>
                <a:ext cx="139319" cy="640892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E3F606-4D82-894B-94E9-967453F8E6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72674" y="844854"/>
                  <a:ext cx="156959" cy="658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8781ED-1866-2043-B56A-A370AC967350}"/>
                    </a:ext>
                  </a:extLst>
                </p14:cNvPr>
                <p14:cNvContentPartPr/>
                <p14:nvPr/>
              </p14:nvContentPartPr>
              <p14:xfrm>
                <a:off x="3209103" y="1510981"/>
                <a:ext cx="159478" cy="5018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8781ED-1866-2043-B56A-A370AC9673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103" y="1502334"/>
                  <a:ext cx="177118" cy="519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F48371-5817-0442-A92A-9E6CA28269D3}"/>
                    </a:ext>
                  </a:extLst>
                </p14:cNvPr>
                <p14:cNvContentPartPr/>
                <p14:nvPr/>
              </p14:nvContentPartPr>
              <p14:xfrm>
                <a:off x="3211343" y="2017775"/>
                <a:ext cx="248176" cy="332331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F48371-5817-0442-A92A-9E6CA28269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02698" y="2008774"/>
                  <a:ext cx="265826" cy="349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6570CB-47AD-1A4A-994A-A0534BEC68CE}"/>
                    </a:ext>
                  </a:extLst>
                </p14:cNvPr>
                <p14:cNvContentPartPr/>
                <p14:nvPr/>
              </p14:nvContentPartPr>
              <p14:xfrm>
                <a:off x="3333639" y="2364937"/>
                <a:ext cx="293421" cy="261021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6570CB-47AD-1A4A-994A-A0534BEC68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24627" y="2356296"/>
                  <a:ext cx="311084" cy="27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4B9B50-25D9-1849-8D6F-0EB891C20A7C}"/>
                    </a:ext>
                  </a:extLst>
                </p14:cNvPr>
                <p14:cNvContentPartPr/>
                <p14:nvPr/>
              </p14:nvContentPartPr>
              <p14:xfrm>
                <a:off x="3619444" y="2604431"/>
                <a:ext cx="12991" cy="40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4B9B50-25D9-1849-8D6F-0EB891C20A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0783" y="2595794"/>
                  <a:ext cx="30673" cy="427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F3E4DE0-B974-9040-B6AD-F634CF4E3DD1}"/>
                </a:ext>
              </a:extLst>
            </p:cNvPr>
            <p:cNvGrpSpPr/>
            <p:nvPr/>
          </p:nvGrpSpPr>
          <p:grpSpPr>
            <a:xfrm>
              <a:off x="3295114" y="856341"/>
              <a:ext cx="970752" cy="135444"/>
              <a:chOff x="7654990" y="458010"/>
              <a:chExt cx="780120" cy="10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011AA8C-664F-284B-91CA-5FD21FF76E13}"/>
                      </a:ext>
                    </a:extLst>
                  </p14:cNvPr>
                  <p14:cNvContentPartPr/>
                  <p14:nvPr/>
                </p14:nvContentPartPr>
                <p14:xfrm>
                  <a:off x="7654990" y="458010"/>
                  <a:ext cx="704880" cy="288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011AA8C-664F-284B-91CA-5FD21FF76E1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647756" y="450737"/>
                    <a:ext cx="719059" cy="4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1972A5B-20C2-BE46-AC4A-9CAF32F036DA}"/>
                      </a:ext>
                    </a:extLst>
                  </p14:cNvPr>
                  <p14:cNvContentPartPr/>
                  <p14:nvPr/>
                </p14:nvContentPartPr>
                <p14:xfrm>
                  <a:off x="8359150" y="486450"/>
                  <a:ext cx="75960" cy="80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1972A5B-20C2-BE46-AC4A-9CAF32F036D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351929" y="479519"/>
                    <a:ext cx="90112" cy="94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A129BE-5DD8-2741-89D7-5FE6451E9CBA}"/>
                    </a:ext>
                  </a:extLst>
                </p14:cNvPr>
                <p14:cNvContentPartPr/>
                <p14:nvPr/>
              </p14:nvContentPartPr>
              <p14:xfrm>
                <a:off x="4260042" y="996719"/>
                <a:ext cx="200243" cy="136341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A129BE-5DD8-2741-89D7-5FE6451E9C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1038" y="988085"/>
                  <a:ext cx="217890" cy="153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481F02-39C5-2F40-B51B-9B3C9968AC46}"/>
                    </a:ext>
                  </a:extLst>
                </p14:cNvPr>
                <p14:cNvContentPartPr/>
                <p14:nvPr/>
              </p14:nvContentPartPr>
              <p14:xfrm>
                <a:off x="4460285" y="1106150"/>
                <a:ext cx="249072" cy="8925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481F02-39C5-2F40-B51B-9B3C9968AC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51287" y="1097117"/>
                  <a:ext cx="266709" cy="106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B550AE-B1E8-E642-9D02-E0B7C960AF3A}"/>
                    </a:ext>
                  </a:extLst>
                </p14:cNvPr>
                <p14:cNvContentPartPr/>
                <p14:nvPr/>
              </p14:nvContentPartPr>
              <p14:xfrm>
                <a:off x="4688750" y="1194503"/>
                <a:ext cx="136631" cy="287034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B550AE-B1E8-E642-9D02-E0B7C960A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0098" y="1185499"/>
                  <a:ext cx="154296" cy="304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C6DCDF-1E5F-5E49-BC82-366FDF385FCF}"/>
                    </a:ext>
                  </a:extLst>
                </p14:cNvPr>
                <p14:cNvContentPartPr/>
                <p14:nvPr/>
              </p14:nvContentPartPr>
              <p14:xfrm>
                <a:off x="4838373" y="1390941"/>
                <a:ext cx="185012" cy="23052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C6DCDF-1E5F-5E49-BC82-366FDF385F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9374" y="1382310"/>
                  <a:ext cx="202649" cy="24814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A663D0A-681E-5E47-A972-72111D4492D4}"/>
                </a:ext>
              </a:extLst>
            </p:cNvPr>
            <p:cNvGrpSpPr/>
            <p:nvPr/>
          </p:nvGrpSpPr>
          <p:grpSpPr>
            <a:xfrm>
              <a:off x="4811494" y="1621465"/>
              <a:ext cx="182772" cy="388392"/>
              <a:chOff x="8873590" y="1072170"/>
              <a:chExt cx="14688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4F30FF4-D99D-C446-A903-8ABDBEA3175F}"/>
                      </a:ext>
                    </a:extLst>
                  </p14:cNvPr>
                  <p14:cNvContentPartPr/>
                  <p14:nvPr/>
                </p14:nvContentPartPr>
                <p14:xfrm>
                  <a:off x="8915350" y="1072170"/>
                  <a:ext cx="105120" cy="1951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4F30FF4-D99D-C446-A903-8ABDBEA3175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908130" y="1064933"/>
                    <a:ext cx="119271" cy="209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A784D06D-2D03-A54E-8DA0-4BF9BF7A173B}"/>
                      </a:ext>
                    </a:extLst>
                  </p14:cNvPr>
                  <p14:cNvContentPartPr/>
                  <p14:nvPr/>
                </p14:nvContentPartPr>
                <p14:xfrm>
                  <a:off x="8915350" y="1266570"/>
                  <a:ext cx="27000" cy="277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A784D06D-2D03-A54E-8DA0-4BF9BF7A173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908382" y="1259640"/>
                    <a:ext cx="41226" cy="41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331E35C-BE81-8A49-8200-441F93605834}"/>
                      </a:ext>
                    </a:extLst>
                  </p14:cNvPr>
                  <p14:cNvContentPartPr/>
                  <p14:nvPr/>
                </p14:nvContentPartPr>
                <p14:xfrm>
                  <a:off x="8873590" y="1307610"/>
                  <a:ext cx="78840" cy="763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331E35C-BE81-8A49-8200-441F9360583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866344" y="1300383"/>
                    <a:ext cx="93043" cy="904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637392-FB0A-C248-A31E-176B328B93CD}"/>
                    </a:ext>
                  </a:extLst>
                </p14:cNvPr>
                <p14:cNvContentPartPr/>
                <p14:nvPr/>
              </p14:nvContentPartPr>
              <p14:xfrm>
                <a:off x="4813734" y="2014342"/>
                <a:ext cx="314475" cy="108983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637392-FB0A-C248-A31E-176B328B93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4739" y="2005350"/>
                  <a:ext cx="332106" cy="126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53DB02-AB3B-4A43-AD4C-979AD9025E8F}"/>
                    </a:ext>
                  </a:extLst>
                </p14:cNvPr>
                <p14:cNvContentPartPr/>
                <p14:nvPr/>
              </p14:nvContentPartPr>
              <p14:xfrm>
                <a:off x="4864355" y="2084755"/>
                <a:ext cx="264303" cy="425168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53DB02-AB3B-4A43-AD4C-979AD9025E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5353" y="2075747"/>
                  <a:ext cx="281947" cy="442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1D3FAC-4F6F-1146-860B-F2CA2C572F94}"/>
                    </a:ext>
                  </a:extLst>
                </p14:cNvPr>
                <p14:cNvContentPartPr/>
                <p14:nvPr/>
              </p14:nvContentPartPr>
              <p14:xfrm>
                <a:off x="4956637" y="2510372"/>
                <a:ext cx="195763" cy="248912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1D3FAC-4F6F-1146-860B-F2CA2C572F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8000" y="2501727"/>
                  <a:ext cx="213396" cy="266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C0D5DB-68A0-6A48-BEDF-630533454087}"/>
                    </a:ext>
                  </a:extLst>
                </p14:cNvPr>
                <p14:cNvContentPartPr/>
                <p14:nvPr/>
              </p14:nvContentPartPr>
              <p14:xfrm>
                <a:off x="5099540" y="2771393"/>
                <a:ext cx="20159" cy="274924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C0D5DB-68A0-6A48-BEDF-6305334540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0377" y="2762745"/>
                  <a:ext cx="38119" cy="29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8727D2-8124-ED45-89D8-C4A498099A65}"/>
                    </a:ext>
                  </a:extLst>
                </p14:cNvPr>
                <p14:cNvContentPartPr/>
                <p14:nvPr/>
              </p14:nvContentPartPr>
              <p14:xfrm>
                <a:off x="4406529" y="3061118"/>
                <a:ext cx="718545" cy="29152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8727D2-8124-ED45-89D8-C4A498099A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7885" y="3052008"/>
                  <a:ext cx="736193" cy="47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F6AAE7-1A49-8042-B089-F170AAB2BC58}"/>
                    </a:ext>
                  </a:extLst>
                </p14:cNvPr>
                <p14:cNvContentPartPr/>
                <p14:nvPr/>
              </p14:nvContentPartPr>
              <p14:xfrm>
                <a:off x="4052184" y="3032863"/>
                <a:ext cx="354793" cy="54267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F6AAE7-1A49-8042-B089-F170AAB2BC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43179" y="3023878"/>
                  <a:ext cx="372443" cy="71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7C273A-C6E8-7E40-BC33-D5D2354470E1}"/>
                    </a:ext>
                  </a:extLst>
                </p14:cNvPr>
                <p14:cNvContentPartPr/>
                <p14:nvPr/>
              </p14:nvContentPartPr>
              <p14:xfrm>
                <a:off x="3636467" y="3021651"/>
                <a:ext cx="427364" cy="1524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7C273A-C6E8-7E40-BC33-D5D2354470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7466" y="3012937"/>
                  <a:ext cx="445006" cy="330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4670CE58-50DD-E540-B97C-0D1516E83E17}"/>
                </a:ext>
              </a:extLst>
            </p:cNvPr>
            <p:cNvSpPr/>
            <p:nvPr/>
          </p:nvSpPr>
          <p:spPr>
            <a:xfrm>
              <a:off x="4144690" y="2258645"/>
              <a:ext cx="230705" cy="212584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69F6EA-7DF7-7644-BA31-DB76C5D5DE5F}"/>
              </a:ext>
            </a:extLst>
          </p:cNvPr>
          <p:cNvSpPr txBox="1"/>
          <p:nvPr/>
        </p:nvSpPr>
        <p:spPr>
          <a:xfrm>
            <a:off x="8908723" y="705253"/>
            <a:ext cx="3283063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Worcester County, Massachusetts</a:t>
            </a:r>
          </a:p>
          <a:p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Weather Station GHCND:USW00094746* outside the city of Worcester, Massachusetts</a:t>
            </a:r>
          </a:p>
          <a:p>
            <a:pPr>
              <a:spcBef>
                <a:spcPts val="600"/>
              </a:spcBef>
            </a:pPr>
            <a:endParaRPr lang="en-US" sz="2400" dirty="0"/>
          </a:p>
          <a:p>
            <a:pPr>
              <a:spcBef>
                <a:spcPts val="600"/>
              </a:spcBef>
            </a:pPr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*Global Historical Climatology Network daily</a:t>
            </a:r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C7A8B741-7D60-DC45-B913-39A8C554A8F8}"/>
              </a:ext>
            </a:extLst>
          </p:cNvPr>
          <p:cNvSpPr/>
          <p:nvPr/>
        </p:nvSpPr>
        <p:spPr>
          <a:xfrm>
            <a:off x="8482937" y="1942301"/>
            <a:ext cx="355600" cy="304800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36863F-F72A-CB4A-B76F-29E72DC90610}"/>
              </a:ext>
            </a:extLst>
          </p:cNvPr>
          <p:cNvGrpSpPr/>
          <p:nvPr/>
        </p:nvGrpSpPr>
        <p:grpSpPr>
          <a:xfrm>
            <a:off x="7896818" y="513755"/>
            <a:ext cx="1025139" cy="1165929"/>
            <a:chOff x="7539803" y="320095"/>
            <a:chExt cx="1943297" cy="22367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21A9D9-92E8-1B4B-BB0F-AFC2AC2386C7}"/>
                    </a:ext>
                  </a:extLst>
                </p14:cNvPr>
                <p14:cNvContentPartPr/>
                <p14:nvPr/>
              </p14:nvContentPartPr>
              <p14:xfrm>
                <a:off x="7612374" y="320095"/>
                <a:ext cx="139319" cy="640892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21A9D9-92E8-1B4B-BB0F-AFC2AC2386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5301" y="303520"/>
                  <a:ext cx="172783" cy="674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F7770B-AEDE-0B4B-9A09-6CDD8177E3CC}"/>
                    </a:ext>
                  </a:extLst>
                </p14:cNvPr>
                <p14:cNvContentPartPr/>
                <p14:nvPr/>
              </p14:nvContentPartPr>
              <p14:xfrm>
                <a:off x="7539803" y="977581"/>
                <a:ext cx="159478" cy="5018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F7770B-AEDE-0B4B-9A09-6CDD8177E3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2765" y="960323"/>
                  <a:ext cx="192873" cy="535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E06715-048D-ED45-94D5-A2B02004C432}"/>
                    </a:ext>
                  </a:extLst>
                </p14:cNvPr>
                <p14:cNvContentPartPr/>
                <p14:nvPr/>
              </p14:nvContentPartPr>
              <p14:xfrm>
                <a:off x="7542043" y="1484375"/>
                <a:ext cx="248176" cy="33233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E06715-048D-ED45-94D5-A2B02004C4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4998" y="1467102"/>
                  <a:ext cx="281584" cy="366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E5975C-2045-F04E-9028-3DD78BB396CB}"/>
                    </a:ext>
                  </a:extLst>
                </p14:cNvPr>
                <p14:cNvContentPartPr/>
                <p14:nvPr/>
              </p14:nvContentPartPr>
              <p14:xfrm>
                <a:off x="7664339" y="1831537"/>
                <a:ext cx="293421" cy="261021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E5975C-2045-F04E-9028-3DD78BB396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7280" y="1814274"/>
                  <a:ext cx="326857" cy="294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0A9EF8-F549-B648-B18E-94F0EB2390D8}"/>
                    </a:ext>
                  </a:extLst>
                </p14:cNvPr>
                <p14:cNvContentPartPr/>
                <p14:nvPr/>
              </p14:nvContentPartPr>
              <p14:xfrm>
                <a:off x="7950144" y="2071031"/>
                <a:ext cx="12991" cy="409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0A9EF8-F549-B648-B18E-94F0EB2390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33051" y="2053778"/>
                  <a:ext cx="46494" cy="44373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E6040B8-0A6A-8A48-B855-5525044051A6}"/>
                </a:ext>
              </a:extLst>
            </p:cNvPr>
            <p:cNvGrpSpPr/>
            <p:nvPr/>
          </p:nvGrpSpPr>
          <p:grpSpPr>
            <a:xfrm>
              <a:off x="7625814" y="322941"/>
              <a:ext cx="970752" cy="135444"/>
              <a:chOff x="7654990" y="458010"/>
              <a:chExt cx="780120" cy="10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21435BF-1124-5A48-9F01-F324BC078547}"/>
                      </a:ext>
                    </a:extLst>
                  </p14:cNvPr>
                  <p14:cNvContentPartPr/>
                  <p14:nvPr/>
                </p14:nvContentPartPr>
                <p14:xfrm>
                  <a:off x="7654990" y="458010"/>
                  <a:ext cx="704880" cy="288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21435BF-1124-5A48-9F01-F324BC078547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641287" y="444164"/>
                    <a:ext cx="731738" cy="55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1FBC5AF-958D-7540-A16C-21B1A76F4CA0}"/>
                      </a:ext>
                    </a:extLst>
                  </p14:cNvPr>
                  <p14:cNvContentPartPr/>
                  <p14:nvPr/>
                </p14:nvContentPartPr>
                <p14:xfrm>
                  <a:off x="8359150" y="486450"/>
                  <a:ext cx="75960" cy="802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1FBC5AF-958D-7540-A16C-21B1A76F4CA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45488" y="472609"/>
                    <a:ext cx="102737" cy="10740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3BE8738-7461-5046-AB3E-F20C70723B4B}"/>
                    </a:ext>
                  </a:extLst>
                </p14:cNvPr>
                <p14:cNvContentPartPr/>
                <p14:nvPr/>
              </p14:nvContentPartPr>
              <p14:xfrm>
                <a:off x="8590742" y="463319"/>
                <a:ext cx="200243" cy="136341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3BE8738-7461-5046-AB3E-F20C70723B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73715" y="446104"/>
                  <a:ext cx="233617" cy="17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FD2F0-7F95-5447-8884-55395F986689}"/>
                    </a:ext>
                  </a:extLst>
                </p14:cNvPr>
                <p14:cNvContentPartPr/>
                <p14:nvPr/>
              </p14:nvContentPartPr>
              <p14:xfrm>
                <a:off x="8790985" y="572750"/>
                <a:ext cx="249072" cy="8925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FD2F0-7F95-5447-8884-55395F9866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3925" y="555453"/>
                  <a:ext cx="282509" cy="123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8F78A2-DA73-2941-91A7-725F652E2C61}"/>
                    </a:ext>
                  </a:extLst>
                </p14:cNvPr>
                <p14:cNvContentPartPr/>
                <p14:nvPr/>
              </p14:nvContentPartPr>
              <p14:xfrm>
                <a:off x="9019450" y="661103"/>
                <a:ext cx="136631" cy="287034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8F78A2-DA73-2941-91A7-725F652E2C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2456" y="643853"/>
                  <a:ext cx="169939" cy="320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D6F966-28CA-8444-997E-7EFD4D9280D7}"/>
                    </a:ext>
                  </a:extLst>
                </p14:cNvPr>
                <p14:cNvContentPartPr/>
                <p14:nvPr/>
              </p14:nvContentPartPr>
              <p14:xfrm>
                <a:off x="9169073" y="857541"/>
                <a:ext cx="185012" cy="230524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D6F966-28CA-8444-997E-7EFD4D9280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52068" y="840286"/>
                  <a:ext cx="218341" cy="26434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8784CC-D2E3-DB44-B9BD-AE39EADA4103}"/>
                </a:ext>
              </a:extLst>
            </p:cNvPr>
            <p:cNvGrpSpPr/>
            <p:nvPr/>
          </p:nvGrpSpPr>
          <p:grpSpPr>
            <a:xfrm>
              <a:off x="9142194" y="1088065"/>
              <a:ext cx="182772" cy="388392"/>
              <a:chOff x="8873590" y="1072170"/>
              <a:chExt cx="14688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894957B5-CC26-E544-8E2E-41B156C7AFBF}"/>
                      </a:ext>
                    </a:extLst>
                  </p14:cNvPr>
                  <p14:cNvContentPartPr/>
                  <p14:nvPr/>
                </p14:nvContentPartPr>
                <p14:xfrm>
                  <a:off x="8915350" y="1072170"/>
                  <a:ext cx="105120" cy="195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894957B5-CC26-E544-8E2E-41B156C7AFB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901662" y="1058312"/>
                    <a:ext cx="131948" cy="222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82617AA9-A4F7-E441-8F90-6A0CC523624C}"/>
                      </a:ext>
                    </a:extLst>
                  </p14:cNvPr>
                  <p14:cNvContentPartPr/>
                  <p14:nvPr/>
                </p14:nvContentPartPr>
                <p14:xfrm>
                  <a:off x="8915350" y="1266570"/>
                  <a:ext cx="27000" cy="27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82617AA9-A4F7-E441-8F90-6A0CC523624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901850" y="1252982"/>
                    <a:ext cx="53460" cy="54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71D42BAD-EAAC-0A45-B660-F5BCC8ECD108}"/>
                      </a:ext>
                    </a:extLst>
                  </p14:cNvPr>
                  <p14:cNvContentPartPr/>
                  <p14:nvPr/>
                </p14:nvContentPartPr>
                <p14:xfrm>
                  <a:off x="8873590" y="1307610"/>
                  <a:ext cx="78840" cy="76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71D42BAD-EAAC-0A45-B660-F5BCC8ECD10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859902" y="1293784"/>
                    <a:ext cx="105668" cy="10341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010BB30-D809-034E-A175-16B5C68D26BD}"/>
                    </a:ext>
                  </a:extLst>
                </p14:cNvPr>
                <p14:cNvContentPartPr/>
                <p14:nvPr/>
              </p14:nvContentPartPr>
              <p14:xfrm>
                <a:off x="9144434" y="1480942"/>
                <a:ext cx="314475" cy="108983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010BB30-D809-034E-A175-16B5C68D26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7380" y="1463698"/>
                  <a:ext cx="347901" cy="142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43F01E-47CE-C742-8F97-3C3103E68C08}"/>
                    </a:ext>
                  </a:extLst>
                </p14:cNvPr>
                <p14:cNvContentPartPr/>
                <p14:nvPr/>
              </p14:nvContentPartPr>
              <p14:xfrm>
                <a:off x="9195055" y="1551355"/>
                <a:ext cx="264303" cy="425168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43F01E-47CE-C742-8F97-3C3103E68C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77981" y="1534100"/>
                  <a:ext cx="297768" cy="45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B86A6E-D908-6546-8A42-F60EDF7EBD65}"/>
                    </a:ext>
                  </a:extLst>
                </p14:cNvPr>
                <p14:cNvContentPartPr/>
                <p14:nvPr/>
              </p14:nvContentPartPr>
              <p14:xfrm>
                <a:off x="9287337" y="1976972"/>
                <a:ext cx="195763" cy="24891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B86A6E-D908-6546-8A42-F60EDF7EBD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70284" y="1959734"/>
                  <a:ext cx="229186" cy="282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0064EF-60A7-054A-A5AF-EFD948839C5C}"/>
                    </a:ext>
                  </a:extLst>
                </p14:cNvPr>
                <p14:cNvContentPartPr/>
                <p14:nvPr/>
              </p14:nvContentPartPr>
              <p14:xfrm>
                <a:off x="9430240" y="2237993"/>
                <a:ext cx="20159" cy="274924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0064EF-60A7-054A-A5AF-EFD948839C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13441" y="2220724"/>
                  <a:ext cx="53085" cy="30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C08E5A-BC07-CB4C-962A-61F4BF72533A}"/>
                    </a:ext>
                  </a:extLst>
                </p14:cNvPr>
                <p14:cNvContentPartPr/>
                <p14:nvPr/>
              </p14:nvContentPartPr>
              <p14:xfrm>
                <a:off x="8737229" y="2527718"/>
                <a:ext cx="718545" cy="29152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C08E5A-BC07-CB4C-962A-61F4BF7253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20852" y="2510366"/>
                  <a:ext cx="751982" cy="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8D70E02-FFB5-464C-AB89-11B0E496DB9E}"/>
                    </a:ext>
                  </a:extLst>
                </p14:cNvPr>
                <p14:cNvContentPartPr/>
                <p14:nvPr/>
              </p14:nvContentPartPr>
              <p14:xfrm>
                <a:off x="8382884" y="2499463"/>
                <a:ext cx="354793" cy="5426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8D70E02-FFB5-464C-AB89-11B0E496DB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65827" y="2482290"/>
                  <a:ext cx="388225" cy="87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00935B-583C-624F-ABD1-9B40D2854128}"/>
                    </a:ext>
                  </a:extLst>
                </p14:cNvPr>
                <p14:cNvContentPartPr/>
                <p14:nvPr/>
              </p14:nvContentPartPr>
              <p14:xfrm>
                <a:off x="7967167" y="2488251"/>
                <a:ext cx="427364" cy="1524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00935B-583C-624F-ABD1-9B40D28541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50127" y="2470923"/>
                  <a:ext cx="460762" cy="4921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8116494-1DE8-BA45-9763-9080CD68E2CC}"/>
              </a:ext>
            </a:extLst>
          </p:cNvPr>
          <p:cNvSpPr txBox="1"/>
          <p:nvPr/>
        </p:nvSpPr>
        <p:spPr>
          <a:xfrm>
            <a:off x="-2322" y="6336819"/>
            <a:ext cx="1219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Map credit to </a:t>
            </a:r>
            <a:r>
              <a:rPr lang="en-US" sz="1600" dirty="0">
                <a:hlinkClick r:id="rId88"/>
              </a:rPr>
              <a:t>https://www.worldofmaps.net/en/north-america/maps-of-massachusetts-usa/map-of-massachusetts-population-density.htm</a:t>
            </a:r>
            <a:endParaRPr lang="en-US" sz="1600" dirty="0"/>
          </a:p>
          <a:p>
            <a:r>
              <a:rPr lang="en-US" sz="1600" dirty="0"/>
              <a:t>GHCND documentation: </a:t>
            </a:r>
            <a:r>
              <a:rPr lang="en-US" sz="1600" dirty="0">
                <a:hlinkClick r:id="rId89"/>
              </a:rPr>
              <a:t>https://www1.ncdc.noaa.gov/pub/data/cdo/documentation/GHCND_documentation.pdf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37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FABC6-0972-B44B-BEF1-26E4DF75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0188"/>
            <a:ext cx="5181600" cy="1325563"/>
          </a:xfrm>
        </p:spPr>
        <p:txBody>
          <a:bodyPr/>
          <a:lstStyle/>
          <a:p>
            <a:r>
              <a:rPr lang="en-US" dirty="0"/>
              <a:t>Derived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5E-E534-3140-8489-EE7F1C4F61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Average daily wind speed, max wind speeds and directions</a:t>
            </a:r>
          </a:p>
          <a:p>
            <a:r>
              <a:rPr lang="en-US" dirty="0"/>
              <a:t>Temperature (average, min, and max)</a:t>
            </a:r>
          </a:p>
          <a:p>
            <a:r>
              <a:rPr lang="en-US" dirty="0"/>
              <a:t>Precipitation</a:t>
            </a:r>
          </a:p>
          <a:p>
            <a:r>
              <a:rPr lang="en-US" dirty="0"/>
              <a:t>Snowfall</a:t>
            </a:r>
          </a:p>
          <a:p>
            <a:r>
              <a:rPr lang="en-US" dirty="0"/>
              <a:t>Fog, smoke, haze</a:t>
            </a:r>
          </a:p>
          <a:p>
            <a:r>
              <a:rPr lang="en-US" dirty="0"/>
              <a:t>Thunder</a:t>
            </a:r>
          </a:p>
          <a:p>
            <a:r>
              <a:rPr lang="en-US" dirty="0"/>
              <a:t>“Rime”, i.e. when ice coats surfaces such as tree branches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35C58-21F4-504F-9F58-FB4EA1CE7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638800" cy="4802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Season</a:t>
            </a:r>
          </a:p>
          <a:p>
            <a:r>
              <a:rPr lang="en-US" dirty="0"/>
              <a:t>Average relative humidity</a:t>
            </a:r>
          </a:p>
          <a:p>
            <a:r>
              <a:rPr lang="en-US" dirty="0"/>
              <a:t>Average temperature (rolling 7 day)</a:t>
            </a:r>
          </a:p>
          <a:p>
            <a:r>
              <a:rPr lang="en-US" dirty="0"/>
              <a:t>Change in average temp week to week</a:t>
            </a:r>
          </a:p>
          <a:p>
            <a:r>
              <a:rPr lang="en-US" dirty="0"/>
              <a:t>Average precipitation (rolling 7 day)</a:t>
            </a:r>
          </a:p>
          <a:p>
            <a:r>
              <a:rPr lang="en-US" dirty="0"/>
              <a:t>Average snowfall (rolling 7 day)</a:t>
            </a:r>
          </a:p>
          <a:p>
            <a:r>
              <a:rPr lang="en-US" dirty="0"/>
              <a:t>Total </a:t>
            </a:r>
            <a:r>
              <a:rPr lang="en-US" dirty="0" err="1"/>
              <a:t>precip</a:t>
            </a:r>
            <a:r>
              <a:rPr lang="en-US" dirty="0"/>
              <a:t> (rolling 7 day)</a:t>
            </a:r>
          </a:p>
          <a:p>
            <a:r>
              <a:rPr lang="en-US" dirty="0"/>
              <a:t>Total snowfall (rolling 7 day)</a:t>
            </a:r>
          </a:p>
          <a:p>
            <a:r>
              <a:rPr lang="en-US" dirty="0"/>
              <a:t>Change in temperature daily</a:t>
            </a:r>
          </a:p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BC1FDAC-9AC6-2C42-8EEC-2AE528D832CE}"/>
              </a:ext>
            </a:extLst>
          </p:cNvPr>
          <p:cNvSpPr txBox="1">
            <a:spLocks/>
          </p:cNvSpPr>
          <p:nvPr/>
        </p:nvSpPr>
        <p:spPr>
          <a:xfrm>
            <a:off x="838200" y="230188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18842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FC17C90-CEE6-E84D-B627-2E842D789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9284" r="3942" b="6658"/>
          <a:stretch/>
        </p:blipFill>
        <p:spPr>
          <a:xfrm>
            <a:off x="1249929" y="5445"/>
            <a:ext cx="9692141" cy="6852555"/>
          </a:xfrm>
        </p:spPr>
      </p:pic>
    </p:spTree>
    <p:extLst>
      <p:ext uri="{BB962C8B-B14F-4D97-AF65-F5344CB8AC3E}">
        <p14:creationId xmlns:p14="http://schemas.microsoft.com/office/powerpoint/2010/main" val="4010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D0003-BE84-224D-8C73-5CE08C7F3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2" t="6694" r="5453" b="6083"/>
          <a:stretch/>
        </p:blipFill>
        <p:spPr>
          <a:xfrm>
            <a:off x="374023" y="0"/>
            <a:ext cx="9189268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C792-C8E1-674B-BF49-32D5D1C4E05B}"/>
              </a:ext>
            </a:extLst>
          </p:cNvPr>
          <p:cNvSpPr txBox="1"/>
          <p:nvPr/>
        </p:nvSpPr>
        <p:spPr>
          <a:xfrm>
            <a:off x="9331891" y="450936"/>
            <a:ext cx="274737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 using daily weather predictors: average wind speed (mph), precipitation (in), snowfall (in), average temperature (°F)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0.2668</a:t>
            </a:r>
          </a:p>
          <a:p>
            <a:r>
              <a:rPr lang="en-US" dirty="0"/>
              <a:t>Intercept = 399.67 cases</a:t>
            </a:r>
          </a:p>
          <a:p>
            <a:endParaRPr lang="en-US" dirty="0"/>
          </a:p>
          <a:p>
            <a:r>
              <a:rPr lang="en-US" dirty="0"/>
              <a:t>Coefficients =  </a:t>
            </a:r>
          </a:p>
          <a:p>
            <a:r>
              <a:rPr lang="en-US" dirty="0"/>
              <a:t>+0.26 per additional mph of average wind speed</a:t>
            </a:r>
          </a:p>
          <a:p>
            <a:r>
              <a:rPr lang="en-US" dirty="0"/>
              <a:t>+1.22 per additional inch precipitation</a:t>
            </a:r>
          </a:p>
          <a:p>
            <a:r>
              <a:rPr lang="en-US" dirty="0"/>
              <a:t>+9.26 per additional inch snowfall</a:t>
            </a:r>
          </a:p>
          <a:p>
            <a:r>
              <a:rPr lang="en-US" dirty="0"/>
              <a:t>-4.81 per average degree F of average temperature</a:t>
            </a:r>
          </a:p>
          <a:p>
            <a:endParaRPr lang="en-US" dirty="0"/>
          </a:p>
          <a:p>
            <a:r>
              <a:rPr lang="en-US" dirty="0"/>
              <a:t>Only temperature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39373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03535-8208-7C45-8B36-1B1F17060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9" t="7270" r="6965" b="6370"/>
          <a:stretch/>
        </p:blipFill>
        <p:spPr>
          <a:xfrm>
            <a:off x="1" y="0"/>
            <a:ext cx="9052561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ADC3D-046B-5447-824D-13AA8D0060EC}"/>
              </a:ext>
            </a:extLst>
          </p:cNvPr>
          <p:cNvSpPr txBox="1"/>
          <p:nvPr/>
        </p:nvSpPr>
        <p:spPr>
          <a:xfrm>
            <a:off x="9331891" y="450936"/>
            <a:ext cx="274737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 using one hot encoding of seasons as predictors: </a:t>
            </a:r>
            <a:r>
              <a:rPr lang="en-US" dirty="0" err="1"/>
              <a:t>isFall</a:t>
            </a:r>
            <a:r>
              <a:rPr lang="en-US" dirty="0"/>
              <a:t>, </a:t>
            </a:r>
            <a:r>
              <a:rPr lang="en-US" dirty="0" err="1"/>
              <a:t>isWinter</a:t>
            </a:r>
            <a:r>
              <a:rPr lang="en-US" dirty="0"/>
              <a:t>, </a:t>
            </a:r>
            <a:r>
              <a:rPr lang="en-US" dirty="0" err="1"/>
              <a:t>isSpring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0.407</a:t>
            </a:r>
          </a:p>
          <a:p>
            <a:r>
              <a:rPr lang="en-US" dirty="0"/>
              <a:t>Intercept = 39.96 cases (corresponds to summer)</a:t>
            </a:r>
          </a:p>
          <a:p>
            <a:endParaRPr lang="en-US" dirty="0"/>
          </a:p>
          <a:p>
            <a:r>
              <a:rPr lang="en-US" dirty="0"/>
              <a:t>Coefficients =  </a:t>
            </a:r>
          </a:p>
          <a:p>
            <a:r>
              <a:rPr lang="en-US" dirty="0"/>
              <a:t>+121.24 cases in Fall = 161.2 cases</a:t>
            </a:r>
          </a:p>
          <a:p>
            <a:r>
              <a:rPr lang="en-US" dirty="0"/>
              <a:t>+302.83 in Winter = </a:t>
            </a:r>
          </a:p>
          <a:p>
            <a:r>
              <a:rPr lang="en-US" dirty="0"/>
              <a:t>342.79 cases</a:t>
            </a:r>
          </a:p>
          <a:p>
            <a:r>
              <a:rPr lang="en-US" dirty="0"/>
              <a:t>+85.39 in Spring = </a:t>
            </a:r>
          </a:p>
          <a:p>
            <a:r>
              <a:rPr lang="en-US" dirty="0"/>
              <a:t>125.35 cases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variables statistically significant with p = 0</a:t>
            </a:r>
          </a:p>
        </p:txBody>
      </p:sp>
    </p:spTree>
    <p:extLst>
      <p:ext uri="{BB962C8B-B14F-4D97-AF65-F5344CB8AC3E}">
        <p14:creationId xmlns:p14="http://schemas.microsoft.com/office/powerpoint/2010/main" val="32428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556</Words>
  <Application>Microsoft Macintosh PowerPoint</Application>
  <PresentationFormat>Widescreen</PresentationFormat>
  <Paragraphs>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Why quantify the role of weather on spread of infectious illness?</vt:lpstr>
      <vt:lpstr>PowerPoint Presentation</vt:lpstr>
      <vt:lpstr>PowerPoint Presentation</vt:lpstr>
      <vt:lpstr>Derived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Castle Leonard</dc:creator>
  <cp:lastModifiedBy>Castle Leonard</cp:lastModifiedBy>
  <cp:revision>2</cp:revision>
  <dcterms:created xsi:type="dcterms:W3CDTF">2021-12-05T22:05:04Z</dcterms:created>
  <dcterms:modified xsi:type="dcterms:W3CDTF">2021-12-10T06:47:42Z</dcterms:modified>
</cp:coreProperties>
</file>